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av" ContentType="audio/x-wav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>
  <p:sldMasterIdLst>
    <p:sldMasterId id="2147483687" r:id="rId1"/>
    <p:sldMasterId id="2147483705" r:id="rId2"/>
  </p:sldMasterIdLst>
  <p:notesMasterIdLst>
    <p:notesMasterId r:id="rId20"/>
  </p:notesMasterIdLst>
  <p:handoutMasterIdLst>
    <p:handoutMasterId r:id="rId21"/>
  </p:handoutMasterIdLst>
  <p:sldIdLst>
    <p:sldId id="570" r:id="rId3"/>
    <p:sldId id="576" r:id="rId4"/>
    <p:sldId id="511" r:id="rId5"/>
    <p:sldId id="293" r:id="rId6"/>
    <p:sldId id="579" r:id="rId7"/>
    <p:sldId id="610" r:id="rId8"/>
    <p:sldId id="608" r:id="rId9"/>
    <p:sldId id="605" r:id="rId10"/>
    <p:sldId id="609" r:id="rId11"/>
    <p:sldId id="611" r:id="rId12"/>
    <p:sldId id="613" r:id="rId13"/>
    <p:sldId id="580" r:id="rId14"/>
    <p:sldId id="606" r:id="rId15"/>
    <p:sldId id="607" r:id="rId16"/>
    <p:sldId id="616" r:id="rId17"/>
    <p:sldId id="615" r:id="rId18"/>
    <p:sldId id="604" r:id="rId19"/>
  </p:sldIdLst>
  <p:sldSz cx="9145588" cy="5145088"/>
  <p:notesSz cx="6858000" cy="9144000"/>
  <p:embeddedFontLst>
    <p:embeddedFont>
      <p:font typeface="等线" panose="02010600030101010101" pitchFamily="2" charset="-122"/>
      <p:regular r:id="rId22"/>
      <p:bold r:id="rId23"/>
    </p:embeddedFont>
    <p:embeddedFont>
      <p:font typeface="等线 Light" panose="02010600030101010101" pitchFamily="2" charset="-122"/>
      <p:regular r:id="rId24"/>
    </p:embeddedFont>
    <p:embeddedFont>
      <p:font typeface="微软雅黑" panose="020B0503020204020204" pitchFamily="34" charset="-122"/>
      <p:regular r:id="rId25"/>
      <p:bold r:id="rId26"/>
    </p:embeddedFont>
    <p:embeddedFont>
      <p:font typeface="Calibri" panose="020F0502020204030204" pitchFamily="34" charset="0"/>
      <p:regular r:id="rId27"/>
      <p:bold r:id="rId28"/>
      <p:italic r:id="rId29"/>
      <p:boldItalic r:id="rId30"/>
    </p:embeddedFont>
    <p:embeddedFont>
      <p:font typeface="Century Gothic" panose="020B0502020202020204" pitchFamily="34" charset="0"/>
      <p:regular r:id="rId31"/>
      <p:bold r:id="rId32"/>
      <p:italic r:id="rId33"/>
      <p:boldItalic r:id="rId34"/>
    </p:embeddedFont>
    <p:embeddedFont>
      <p:font typeface="Impact" panose="020B0806030902050204" pitchFamily="34" charset="0"/>
      <p:regular r:id="rId35"/>
    </p:embeddedFont>
    <p:embeddedFont>
      <p:font typeface="Palatino Linotype" panose="02040502050505030304" pitchFamily="18" charset="0"/>
      <p:regular r:id="rId36"/>
      <p:bold r:id="rId37"/>
      <p:italic r:id="rId38"/>
      <p:boldItalic r:id="rId39"/>
    </p:embeddedFont>
  </p:embeddedFontLst>
  <p:custDataLst>
    <p:tags r:id="rId40"/>
  </p:custDataLst>
  <p:defaultTextStyle>
    <a:defPPr>
      <a:defRPr lang="en-US"/>
    </a:defPPr>
    <a:lvl1pPr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1pPr>
    <a:lvl2pPr marL="4572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2pPr>
    <a:lvl3pPr marL="9144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3pPr>
    <a:lvl4pPr marL="13716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4pPr>
    <a:lvl5pPr marL="1828800" algn="ctr" rtl="0" fontAlgn="base">
      <a:spcBef>
        <a:spcPct val="0"/>
      </a:spcBef>
      <a:spcAft>
        <a:spcPct val="0"/>
      </a:spcAft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5pPr>
    <a:lvl6pPr marL="22860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6pPr>
    <a:lvl7pPr marL="27432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7pPr>
    <a:lvl8pPr marL="32004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8pPr>
    <a:lvl9pPr marL="3657600" algn="l" defTabSz="914400" rtl="0" eaLnBrk="1" latinLnBrk="0" hangingPunct="1">
      <a:defRPr b="1"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1">
          <p15:clr>
            <a:srgbClr val="A4A3A4"/>
          </p15:clr>
        </p15:guide>
        <p15:guide id="2" pos="288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BD2"/>
    <a:srgbClr val="0282D0"/>
    <a:srgbClr val="004D86"/>
    <a:srgbClr val="0067B4"/>
    <a:srgbClr val="FF9900"/>
    <a:srgbClr val="0547A7"/>
    <a:srgbClr val="202A36"/>
    <a:srgbClr val="FFFFFF"/>
    <a:srgbClr val="FF6600"/>
    <a:srgbClr val="EAB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4892" autoAdjust="0"/>
    <p:restoredTop sz="89111" autoAdjust="0"/>
  </p:normalViewPr>
  <p:slideViewPr>
    <p:cSldViewPr>
      <p:cViewPr>
        <p:scale>
          <a:sx n="83" d="100"/>
          <a:sy n="83" d="100"/>
        </p:scale>
        <p:origin x="528" y="254"/>
      </p:cViewPr>
      <p:guideLst>
        <p:guide orient="horz" pos="1621"/>
        <p:guide pos="288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200" d="100"/>
        <a:sy n="200" d="100"/>
      </p:scale>
      <p:origin x="0" y="14736"/>
    </p:cViewPr>
  </p:sorterViewPr>
  <p:notesViewPr>
    <p:cSldViewPr>
      <p:cViewPr varScale="1">
        <p:scale>
          <a:sx n="80" d="100"/>
          <a:sy n="80" d="100"/>
        </p:scale>
        <p:origin x="-2106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5.fntdata"/><Relationship Id="rId39" Type="http://schemas.openxmlformats.org/officeDocument/2006/relationships/font" Target="fonts/font18.fntdata"/><Relationship Id="rId21" Type="http://schemas.openxmlformats.org/officeDocument/2006/relationships/handoutMaster" Target="handoutMasters/handoutMaster1.xml"/><Relationship Id="rId34" Type="http://schemas.openxmlformats.org/officeDocument/2006/relationships/font" Target="fonts/font13.fntdata"/><Relationship Id="rId42" Type="http://schemas.openxmlformats.org/officeDocument/2006/relationships/viewProps" Target="view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8.fntdata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37" Type="http://schemas.openxmlformats.org/officeDocument/2006/relationships/font" Target="fonts/font16.fntdata"/><Relationship Id="rId40" Type="http://schemas.openxmlformats.org/officeDocument/2006/relationships/tags" Target="tags/tag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font" Target="fonts/font15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10.fntdata"/><Relationship Id="rId4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font" Target="fonts/font14.fntdata"/><Relationship Id="rId43" Type="http://schemas.openxmlformats.org/officeDocument/2006/relationships/theme" Target="theme/theme1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4.fntdata"/><Relationship Id="rId33" Type="http://schemas.openxmlformats.org/officeDocument/2006/relationships/font" Target="fonts/font12.fntdata"/><Relationship Id="rId38" Type="http://schemas.openxmlformats.org/officeDocument/2006/relationships/font" Target="fonts/font1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A1F06A6-C76E-4613-9D4A-F774CCB060B7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E742805-9F79-4236-86D3-43973FCD73F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443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defRPr sz="1200" b="0">
                <a:ea typeface="宋体" pitchFamily="2" charset="-122"/>
              </a:defRPr>
            </a:lvl1pPr>
          </a:lstStyle>
          <a:p>
            <a:endParaRPr lang="zh-CN" altLang="en-US"/>
          </a:p>
        </p:txBody>
      </p:sp>
      <p:sp>
        <p:nvSpPr>
          <p:cNvPr id="12800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382588" y="685800"/>
            <a:ext cx="6092825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2800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12800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>
              <a:defRPr sz="1200" b="0">
                <a:ea typeface="宋体" pitchFamily="2" charset="-122"/>
              </a:defRPr>
            </a:lvl1pPr>
          </a:lstStyle>
          <a:p>
            <a:endParaRPr lang="en-US" altLang="zh-CN"/>
          </a:p>
        </p:txBody>
      </p:sp>
      <p:sp>
        <p:nvSpPr>
          <p:cNvPr id="12800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宋体" pitchFamily="2" charset="-122"/>
              </a:defRPr>
            </a:lvl1pPr>
          </a:lstStyle>
          <a:p>
            <a:fld id="{20DEAE63-D6C4-437F-B8DA-DA689F991AA7}" type="slidenum">
              <a:rPr lang="zh-CN" altLang="en-US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31942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86802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988B8-66F3-4ACE-87E5-811BE29ED640}" type="slidenum">
              <a:rPr lang="zh-CN" altLang="en-US" smtClean="0"/>
              <a:pPr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74240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988B8-66F3-4ACE-87E5-811BE29ED640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98545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988B8-66F3-4ACE-87E5-811BE29ED640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320312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E21FD59-C920-460C-B1C9-0346C59420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586802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988B8-66F3-4ACE-87E5-811BE29ED640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14105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0DEAE63-D6C4-437F-B8DA-DA689F991AA7}" type="slidenum">
              <a:rPr lang="zh-CN" altLang="en-US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644387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988B8-66F3-4ACE-87E5-811BE29ED640}" type="slidenum">
              <a:rPr lang="zh-CN" altLang="en-US" smtClean="0"/>
              <a:pPr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0467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988B8-66F3-4ACE-87E5-811BE29ED640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10274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988B8-66F3-4ACE-87E5-811BE29ED640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4067629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988B8-66F3-4ACE-87E5-811BE29ED640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875479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988B8-66F3-4ACE-87E5-811BE29ED640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18926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BA988B8-66F3-4ACE-87E5-811BE29ED640}" type="slidenum">
              <a:rPr lang="zh-CN" altLang="en-US" smtClean="0"/>
              <a:pPr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17184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919" y="457342"/>
            <a:ext cx="7773750" cy="3201388"/>
          </a:xfrm>
          <a:prstGeom prst="rect">
            <a:avLst/>
          </a:prstGeom>
        </p:spPr>
        <p:txBody>
          <a:bodyPr lIns="91432" tIns="45716" rIns="91432" bIns="45716" anchor="b">
            <a:noAutofit/>
          </a:bodyPr>
          <a:lstStyle>
            <a:lvl1pPr>
              <a:lnSpc>
                <a:spcPct val="100000"/>
              </a:lnSpc>
              <a:defRPr sz="8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838" y="3715897"/>
            <a:ext cx="6401912" cy="914682"/>
          </a:xfrm>
          <a:prstGeom prst="rect">
            <a:avLst/>
          </a:prstGeom>
        </p:spPr>
        <p:txBody>
          <a:bodyPr lIns="91432" tIns="45716" rIns="91432" bIns="45716"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endParaRPr lang="en-US" dirty="0">
              <a:solidFill>
                <a:srgbClr val="FFFFFF"/>
              </a:solidFill>
            </a:endParaRPr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1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 dirty="0">
              <a:solidFill>
                <a:srgbClr val="FFFFFF"/>
              </a:solidFill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2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>
              <a:solidFill>
                <a:schemeClr val="accent1">
                  <a:tint val="20000"/>
                </a:schemeClr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82" y="1200521"/>
            <a:ext cx="8231029" cy="3395520"/>
          </a:xfrm>
          <a:prstGeom prst="rect">
            <a:avLst/>
          </a:prstGeom>
        </p:spPr>
        <p:txBody>
          <a:bodyPr vert="eaVert" lIns="91432" tIns="45716" rIns="91432" bIns="4571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30551" y="206044"/>
            <a:ext cx="2057757" cy="4389999"/>
          </a:xfrm>
          <a:prstGeom prst="rect">
            <a:avLst/>
          </a:prstGeom>
        </p:spPr>
        <p:txBody>
          <a:bodyPr vert="eaVert" lIns="91432" tIns="45716" rIns="91432" bIns="45716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82" y="206044"/>
            <a:ext cx="6020845" cy="4389999"/>
          </a:xfrm>
          <a:prstGeom prst="rect">
            <a:avLst/>
          </a:prstGeom>
        </p:spPr>
        <p:txBody>
          <a:bodyPr vert="eaVert" lIns="91432" tIns="45716" rIns="91432" bIns="4571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058942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75995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756D6D-2100-4207-B72E-4D4754FF56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199" y="842032"/>
            <a:ext cx="6859191" cy="1791253"/>
          </a:xfrm>
        </p:spPr>
        <p:txBody>
          <a:bodyPr anchor="b"/>
          <a:lstStyle>
            <a:lvl1pPr algn="ctr">
              <a:defRPr sz="450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41BC163-F218-4200-90B9-6F2AA321281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199" y="2702363"/>
            <a:ext cx="6859191" cy="1242205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46" indent="0" algn="ctr">
              <a:buNone/>
              <a:defRPr sz="1500"/>
            </a:lvl2pPr>
            <a:lvl3pPr marL="685891" indent="0" algn="ctr">
              <a:buNone/>
              <a:defRPr sz="1350"/>
            </a:lvl3pPr>
            <a:lvl4pPr marL="1028837" indent="0" algn="ctr">
              <a:buNone/>
              <a:defRPr sz="1200"/>
            </a:lvl4pPr>
            <a:lvl5pPr marL="1371783" indent="0" algn="ctr">
              <a:buNone/>
              <a:defRPr sz="1200"/>
            </a:lvl5pPr>
            <a:lvl6pPr marL="1714729" indent="0" algn="ctr">
              <a:buNone/>
              <a:defRPr sz="1200"/>
            </a:lvl6pPr>
            <a:lvl7pPr marL="2057674" indent="0" algn="ctr">
              <a:buNone/>
              <a:defRPr sz="1200"/>
            </a:lvl7pPr>
            <a:lvl8pPr marL="2400620" indent="0" algn="ctr">
              <a:buNone/>
              <a:defRPr sz="1200"/>
            </a:lvl8pPr>
            <a:lvl9pPr marL="2743566" indent="0" algn="ctr">
              <a:buNone/>
              <a:defRPr sz="12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31746D-4AEB-4429-89A6-4C291B8441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97CA-C778-4C42-BB1A-4B69B632888C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069EDC0-512F-4717-A12C-1DE21BEEFD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4F9372-8E05-4ED3-887E-0A11AC8F70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5B4E3-E1A9-4FA0-8F52-B2A80A923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041862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7786C22-2F1D-47F1-9B8B-9DAE9B2B68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64F790D-EF63-442A-ADEB-78BB7205E8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57C2076-0ACE-4266-B1FD-6B4A147ED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97CA-C778-4C42-BB1A-4B69B632888C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A36CE3A-21F9-4801-9A1D-D0FD485003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9A644A7-946E-4FDA-A745-E854EBF4A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5B4E3-E1A9-4FA0-8F52-B2A80A923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250427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A6DEA3D-4A31-47D8-9D01-D52560438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996" y="1282700"/>
            <a:ext cx="7888070" cy="2140213"/>
          </a:xfrm>
        </p:spPr>
        <p:txBody>
          <a:bodyPr anchor="b"/>
          <a:lstStyle>
            <a:lvl1pPr>
              <a:defRPr sz="450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FE69D4A-41DD-4075-A2FA-67DFDC2F8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996" y="3443160"/>
            <a:ext cx="7888070" cy="1125488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46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91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83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7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7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674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62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311A4C7-F9C7-4BAA-8981-DE5D8F93AE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97CA-C778-4C42-BB1A-4B69B632888C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5C23763-1EB0-4C0A-902D-A12210691F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3E8E1A-A126-4429-ACBE-5944CB547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5B4E3-E1A9-4FA0-8F52-B2A80A923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029895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90F917-D11A-43A9-AC04-A5D5865EA3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879C6C9-7F61-43E8-B745-20C85FE732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759" y="1369642"/>
            <a:ext cx="3886875" cy="32645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02B158-6EE8-4462-8771-18A0041B691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954" y="1369642"/>
            <a:ext cx="3886875" cy="3264511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4AF609A-256D-4F99-BB36-6E75613240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97CA-C778-4C42-BB1A-4B69B632888C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C804812-CAE7-4896-9458-3ECBAB834F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C4603E29-1480-47AB-8A66-CFA779B436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5B4E3-E1A9-4FA0-8F52-B2A80A923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12185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2BA8A3-7E3C-4990-9BEB-8F2620E6B7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0" y="273929"/>
            <a:ext cx="7888070" cy="99447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511BCF8-B097-4C35-B54F-6F24947A6E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9951" y="1261261"/>
            <a:ext cx="3869012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46" indent="0">
              <a:buNone/>
              <a:defRPr sz="1500" b="1"/>
            </a:lvl2pPr>
            <a:lvl3pPr marL="685891" indent="0">
              <a:buNone/>
              <a:defRPr sz="1350" b="1"/>
            </a:lvl3pPr>
            <a:lvl4pPr marL="1028837" indent="0">
              <a:buNone/>
              <a:defRPr sz="1200" b="1"/>
            </a:lvl4pPr>
            <a:lvl5pPr marL="1371783" indent="0">
              <a:buNone/>
              <a:defRPr sz="1200" b="1"/>
            </a:lvl5pPr>
            <a:lvl6pPr marL="1714729" indent="0">
              <a:buNone/>
              <a:defRPr sz="1200" b="1"/>
            </a:lvl6pPr>
            <a:lvl7pPr marL="2057674" indent="0">
              <a:buNone/>
              <a:defRPr sz="1200" b="1"/>
            </a:lvl7pPr>
            <a:lvl8pPr marL="2400620" indent="0">
              <a:buNone/>
              <a:defRPr sz="1200" b="1"/>
            </a:lvl8pPr>
            <a:lvl9pPr marL="2743566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391A4C-A623-43DD-85E0-67F5C63F33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29951" y="1879386"/>
            <a:ext cx="3869012" cy="27642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1269B4D-CB96-4F74-84A0-CE4AD72FF17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4629954" y="1261261"/>
            <a:ext cx="3888066" cy="618125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46" indent="0">
              <a:buNone/>
              <a:defRPr sz="1500" b="1"/>
            </a:lvl2pPr>
            <a:lvl3pPr marL="685891" indent="0">
              <a:buNone/>
              <a:defRPr sz="1350" b="1"/>
            </a:lvl3pPr>
            <a:lvl4pPr marL="1028837" indent="0">
              <a:buNone/>
              <a:defRPr sz="1200" b="1"/>
            </a:lvl4pPr>
            <a:lvl5pPr marL="1371783" indent="0">
              <a:buNone/>
              <a:defRPr sz="1200" b="1"/>
            </a:lvl5pPr>
            <a:lvl6pPr marL="1714729" indent="0">
              <a:buNone/>
              <a:defRPr sz="1200" b="1"/>
            </a:lvl6pPr>
            <a:lvl7pPr marL="2057674" indent="0">
              <a:buNone/>
              <a:defRPr sz="1200" b="1"/>
            </a:lvl7pPr>
            <a:lvl8pPr marL="2400620" indent="0">
              <a:buNone/>
              <a:defRPr sz="1200" b="1"/>
            </a:lvl8pPr>
            <a:lvl9pPr marL="2743566" indent="0">
              <a:buNone/>
              <a:defRPr sz="12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D16D4478-9A10-4335-A43D-706EA6C0CF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4629954" y="1879386"/>
            <a:ext cx="3888066" cy="2764294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E6B77BC2-E8F3-4080-84BA-865ED2D027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97CA-C778-4C42-BB1A-4B69B632888C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8F91834-32A1-4B92-83BA-107E89254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E9980C8-BCF4-4C36-8159-2C0A848F4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5B4E3-E1A9-4FA0-8F52-B2A80A923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0728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82" y="1200521"/>
            <a:ext cx="8231029" cy="3395520"/>
          </a:xfrm>
          <a:prstGeom prst="rect">
            <a:avLst/>
          </a:prstGeom>
        </p:spPr>
        <p:txBody>
          <a:bodyPr lIns="91432" tIns="45716" rIns="91432" bIns="45716"/>
          <a:lstStyle>
            <a:lvl5pPr>
              <a:defRPr/>
            </a:lvl5pPr>
            <a:lvl6pPr>
              <a:defRPr/>
            </a:lvl6pPr>
            <a:lvl7pPr>
              <a:defRPr/>
            </a:lvl7pPr>
            <a:lvl8pPr>
              <a:defRPr/>
            </a:lvl8pPr>
            <a:lvl9pPr>
              <a:buFont typeface="Arial" pitchFamily="34" charset="0"/>
              <a:buChar char="•"/>
              <a:defRPr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4E9B740-8948-4AA8-A840-A2766B87FA0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1322" y="350332"/>
            <a:ext cx="7888070" cy="429949"/>
          </a:xfrm>
        </p:spPr>
        <p:txBody>
          <a:bodyPr>
            <a:normAutofit/>
          </a:bodyPr>
          <a:lstStyle>
            <a:lvl1pPr>
              <a:defRPr sz="2400">
                <a:latin typeface="思源宋体 CN Heavy" panose="02020900000000000000" pitchFamily="18" charset="-122"/>
                <a:ea typeface="思源宋体 CN Heavy" panose="02020900000000000000" pitchFamily="18" charset="-122"/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C49C5134-A035-4210-8E57-1FF8A5941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97CA-C778-4C42-BB1A-4B69B632888C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24FAFB6-6D69-499F-910D-F1DE704D36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DED636EA-F0F5-43D3-830A-E90018CF75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5B4E3-E1A9-4FA0-8F52-B2A80A923116}" type="slidenum">
              <a:rPr lang="zh-CN" altLang="en-US" smtClean="0"/>
              <a:t>‹#›</a:t>
            </a:fld>
            <a:endParaRPr lang="zh-CN" altLang="en-US"/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9E2A3252-56DC-4FDC-9795-3F5CABEAEF4A}"/>
              </a:ext>
            </a:extLst>
          </p:cNvPr>
          <p:cNvGrpSpPr/>
          <p:nvPr userDrawn="1"/>
        </p:nvGrpSpPr>
        <p:grpSpPr>
          <a:xfrm>
            <a:off x="304214" y="240671"/>
            <a:ext cx="678146" cy="649271"/>
            <a:chOff x="10173209" y="-909788"/>
            <a:chExt cx="4323922" cy="4139255"/>
          </a:xfrm>
        </p:grpSpPr>
        <p:sp>
          <p:nvSpPr>
            <p:cNvPr id="6" name="菱形 5">
              <a:extLst>
                <a:ext uri="{FF2B5EF4-FFF2-40B4-BE49-F238E27FC236}">
                  <a16:creationId xmlns:a16="http://schemas.microsoft.com/office/drawing/2014/main" id="{3E59DADD-B6BD-48BE-B5A6-0A9881AED0B6}"/>
                </a:ext>
              </a:extLst>
            </p:cNvPr>
            <p:cNvSpPr/>
            <p:nvPr userDrawn="1"/>
          </p:nvSpPr>
          <p:spPr>
            <a:xfrm flipH="1">
              <a:off x="10357874" y="-909788"/>
              <a:ext cx="4139257" cy="4139255"/>
            </a:xfrm>
            <a:prstGeom prst="diamond">
              <a:avLst/>
            </a:prstGeom>
            <a:noFill/>
            <a:ln w="19050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菱形 6">
              <a:extLst>
                <a:ext uri="{FF2B5EF4-FFF2-40B4-BE49-F238E27FC236}">
                  <a16:creationId xmlns:a16="http://schemas.microsoft.com/office/drawing/2014/main" id="{627F04D4-C404-4EDC-BEA4-4F446238C9A2}"/>
                </a:ext>
              </a:extLst>
            </p:cNvPr>
            <p:cNvSpPr/>
            <p:nvPr userDrawn="1"/>
          </p:nvSpPr>
          <p:spPr>
            <a:xfrm flipH="1">
              <a:off x="10173209" y="-858951"/>
              <a:ext cx="4037581" cy="4037580"/>
            </a:xfrm>
            <a:prstGeom prst="diamond">
              <a:avLst/>
            </a:prstGeom>
            <a:solidFill>
              <a:srgbClr val="004289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6188812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DDFA09C-6021-4F6C-90A3-8BF4B4CEF7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97CA-C778-4C42-BB1A-4B69B632888C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7CAB486-9797-4A1D-86E0-47FD1EA01D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530BB2B-23B5-4655-90B2-192567189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5B4E3-E1A9-4FA0-8F52-B2A80A923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568388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CCAFAE-2115-4CA2-8DBE-B671DB8F59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1" y="343006"/>
            <a:ext cx="2949690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C9A658-3B60-4D53-B847-AB19E12111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8066" y="740798"/>
            <a:ext cx="4629954" cy="3656347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4DA3B2DC-1B73-4A32-BB8A-DD25592F34A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951" y="1543526"/>
            <a:ext cx="2949690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46" indent="0">
              <a:buNone/>
              <a:defRPr sz="1050"/>
            </a:lvl2pPr>
            <a:lvl3pPr marL="685891" indent="0">
              <a:buNone/>
              <a:defRPr sz="900"/>
            </a:lvl3pPr>
            <a:lvl4pPr marL="1028837" indent="0">
              <a:buNone/>
              <a:defRPr sz="750"/>
            </a:lvl4pPr>
            <a:lvl5pPr marL="1371783" indent="0">
              <a:buNone/>
              <a:defRPr sz="750"/>
            </a:lvl5pPr>
            <a:lvl6pPr marL="1714729" indent="0">
              <a:buNone/>
              <a:defRPr sz="750"/>
            </a:lvl6pPr>
            <a:lvl7pPr marL="2057674" indent="0">
              <a:buNone/>
              <a:defRPr sz="750"/>
            </a:lvl7pPr>
            <a:lvl8pPr marL="2400620" indent="0">
              <a:buNone/>
              <a:defRPr sz="750"/>
            </a:lvl8pPr>
            <a:lvl9pPr marL="2743566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AF3E140-B6B2-48C2-8BF0-216AAD30F2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97CA-C778-4C42-BB1A-4B69B632888C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C169869-F6FC-47DA-83B8-8A8E636A49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6F345B4-EE85-41C4-8E85-DB9BB8BAE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5B4E3-E1A9-4FA0-8F52-B2A80A923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535720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62BE305-A148-4FD2-B9E2-4E0F3FC450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9951" y="343006"/>
            <a:ext cx="2949690" cy="1200521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8416E01B-EC94-4799-A4F3-A966761F25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888066" y="740798"/>
            <a:ext cx="4629954" cy="3656347"/>
          </a:xfrm>
        </p:spPr>
        <p:txBody>
          <a:bodyPr/>
          <a:lstStyle>
            <a:lvl1pPr marL="0" indent="0">
              <a:buNone/>
              <a:defRPr sz="2400"/>
            </a:lvl1pPr>
            <a:lvl2pPr marL="342946" indent="0">
              <a:buNone/>
              <a:defRPr sz="2100"/>
            </a:lvl2pPr>
            <a:lvl3pPr marL="685891" indent="0">
              <a:buNone/>
              <a:defRPr sz="1800"/>
            </a:lvl3pPr>
            <a:lvl4pPr marL="1028837" indent="0">
              <a:buNone/>
              <a:defRPr sz="1500"/>
            </a:lvl4pPr>
            <a:lvl5pPr marL="1371783" indent="0">
              <a:buNone/>
              <a:defRPr sz="1500"/>
            </a:lvl5pPr>
            <a:lvl6pPr marL="1714729" indent="0">
              <a:buNone/>
              <a:defRPr sz="1500"/>
            </a:lvl6pPr>
            <a:lvl7pPr marL="2057674" indent="0">
              <a:buNone/>
              <a:defRPr sz="1500"/>
            </a:lvl7pPr>
            <a:lvl8pPr marL="2400620" indent="0">
              <a:buNone/>
              <a:defRPr sz="1500"/>
            </a:lvl8pPr>
            <a:lvl9pPr marL="2743566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489DDCC-E458-4D88-864B-96CFDBD72BD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29951" y="1543526"/>
            <a:ext cx="2949690" cy="2859574"/>
          </a:xfrm>
        </p:spPr>
        <p:txBody>
          <a:bodyPr/>
          <a:lstStyle>
            <a:lvl1pPr marL="0" indent="0">
              <a:buNone/>
              <a:defRPr sz="1200"/>
            </a:lvl1pPr>
            <a:lvl2pPr marL="342946" indent="0">
              <a:buNone/>
              <a:defRPr sz="1050"/>
            </a:lvl2pPr>
            <a:lvl3pPr marL="685891" indent="0">
              <a:buNone/>
              <a:defRPr sz="900"/>
            </a:lvl3pPr>
            <a:lvl4pPr marL="1028837" indent="0">
              <a:buNone/>
              <a:defRPr sz="750"/>
            </a:lvl4pPr>
            <a:lvl5pPr marL="1371783" indent="0">
              <a:buNone/>
              <a:defRPr sz="750"/>
            </a:lvl5pPr>
            <a:lvl6pPr marL="1714729" indent="0">
              <a:buNone/>
              <a:defRPr sz="750"/>
            </a:lvl6pPr>
            <a:lvl7pPr marL="2057674" indent="0">
              <a:buNone/>
              <a:defRPr sz="750"/>
            </a:lvl7pPr>
            <a:lvl8pPr marL="2400620" indent="0">
              <a:buNone/>
              <a:defRPr sz="750"/>
            </a:lvl8pPr>
            <a:lvl9pPr marL="2743566" indent="0">
              <a:buNone/>
              <a:defRPr sz="75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30DC5AE-A290-47EB-8263-2393012D26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97CA-C778-4C42-BB1A-4B69B632888C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AF3F5CD-A8E0-496C-ACF9-0B5C1D4E24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752B181-876C-4954-98B9-80D93E358B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5B4E3-E1A9-4FA0-8F52-B2A80A923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73687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D862B4-E026-4F2E-9475-662EDB40D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14AD1DC-263C-4385-AC7A-2077B00E8B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748E92D-191A-45FB-B810-FF4D41550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97CA-C778-4C42-BB1A-4B69B632888C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CB08431-E0E7-44C4-98D9-A2DF7D25B0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7B475D-78C1-480B-B1BE-D97C62A20F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5B4E3-E1A9-4FA0-8F52-B2A80A923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410337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A42F90DC-2045-476F-9EB7-34B76C1E64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6544812" y="273928"/>
            <a:ext cx="1972017" cy="4360224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C6C885C-7D69-4F77-80BC-C48B5078DDE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628759" y="273928"/>
            <a:ext cx="5801732" cy="4360224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68C0CF-7276-461D-B708-BDDE8D4D0D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A697CA-C778-4C42-BB1A-4B69B632888C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4B236D2-FB21-4D69-A1D7-31AD8AD62E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D065AA0-61B1-454D-B595-49462716F2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E65B4E3-E1A9-4FA0-8F52-B2A80A923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14258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730F52E8-AF39-43EB-B5D7-B4BD2B33038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5588" cy="5145088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0A820A2D-F13C-4DCA-A270-55F9A06228ED}"/>
              </a:ext>
            </a:extLst>
          </p:cNvPr>
          <p:cNvSpPr/>
          <p:nvPr userDrawn="1"/>
        </p:nvSpPr>
        <p:spPr>
          <a:xfrm>
            <a:off x="2221071" y="0"/>
            <a:ext cx="6924518" cy="5145088"/>
          </a:xfrm>
          <a:prstGeom prst="rect">
            <a:avLst/>
          </a:prstGeom>
          <a:gradFill>
            <a:gsLst>
              <a:gs pos="0">
                <a:schemeClr val="bg1">
                  <a:alpha val="0"/>
                </a:schemeClr>
              </a:gs>
              <a:gs pos="27000">
                <a:schemeClr val="bg1">
                  <a:alpha val="80000"/>
                </a:schemeClr>
              </a:gs>
            </a:gsLst>
            <a:lin ang="0" scaled="0"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287525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438" y="1029018"/>
            <a:ext cx="7773750" cy="1879386"/>
          </a:xfrm>
          <a:prstGeom prst="rect">
            <a:avLst/>
          </a:prstGeom>
        </p:spPr>
        <p:txBody>
          <a:bodyPr lIns="91432" tIns="45716" rIns="91432" bIns="45716" anchor="b"/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800" kern="1200" dirty="0" smtClean="0">
                <a:solidFill>
                  <a:schemeClr val="tx2"/>
                </a:solidFill>
                <a:effectLst>
                  <a:outerShdw blurRad="63500" dist="38100" dir="5400000" algn="t" rotWithShape="0">
                    <a:prstClr val="black">
                      <a:alpha val="25000"/>
                    </a:prstClr>
                  </a:outerShdw>
                </a:effectLst>
                <a:latin typeface="+mn-lt"/>
                <a:ea typeface="+mj-ea"/>
                <a:cs typeface="+mj-cs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438" y="3052515"/>
            <a:ext cx="7773750" cy="849177"/>
          </a:xfrm>
          <a:prstGeom prst="rect">
            <a:avLst/>
          </a:prstGeom>
        </p:spPr>
        <p:txBody>
          <a:bodyPr lIns="91432" tIns="45716" rIns="91432" bIns="45716" anchor="t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7" name="Oval 6"/>
          <p:cNvSpPr/>
          <p:nvPr/>
        </p:nvSpPr>
        <p:spPr>
          <a:xfrm>
            <a:off x="4496583" y="2944134"/>
            <a:ext cx="84787" cy="635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4696640" y="2944134"/>
            <a:ext cx="84787" cy="635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4297476" y="2944134"/>
            <a:ext cx="84787" cy="6359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32" tIns="45716" rIns="91432" bIns="45716"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9007" y="1200521"/>
            <a:ext cx="4039301" cy="3395520"/>
          </a:xfrm>
          <a:prstGeom prst="rect">
            <a:avLst/>
          </a:prstGeom>
        </p:spPr>
        <p:txBody>
          <a:bodyPr lIns="91432" tIns="45716" rIns="91432" bIns="45716"/>
          <a:lstStyle>
            <a:lvl1pPr>
              <a:defRPr sz="2400"/>
            </a:lvl1pPr>
            <a:lvl2pPr>
              <a:defRPr sz="16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365823" y="1200521"/>
            <a:ext cx="4042350" cy="3395758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79" y="1200523"/>
            <a:ext cx="4040890" cy="457341"/>
          </a:xfrm>
          <a:prstGeom prst="rect">
            <a:avLst/>
          </a:prstGeom>
        </p:spPr>
        <p:txBody>
          <a:bodyPr lIns="91432" tIns="45716" rIns="91432" bIns="45716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9008" y="1200523"/>
            <a:ext cx="4042477" cy="457341"/>
          </a:xfrm>
          <a:prstGeom prst="rect">
            <a:avLst/>
          </a:prstGeom>
        </p:spPr>
        <p:txBody>
          <a:bodyPr lIns="91432" tIns="45716" rIns="91432" bIns="45716"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457279" y="1660149"/>
            <a:ext cx="4042350" cy="2936130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73395" y="1660149"/>
            <a:ext cx="4042350" cy="2935796"/>
          </a:xfrm>
          <a:prstGeom prst="rect">
            <a:avLst/>
          </a:prstGeom>
        </p:spPr>
        <p:txBody>
          <a:bodyPr lIns="91432" tIns="45716" rIns="91432" bIns="45716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82" y="2"/>
            <a:ext cx="8231029" cy="1200521"/>
          </a:xfrm>
          <a:prstGeom prst="rect">
            <a:avLst/>
          </a:prstGeom>
        </p:spPr>
        <p:txBody>
          <a:bodyPr lIns="91432" tIns="45716" rIns="91432" bIns="45716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8114" y="200087"/>
            <a:ext cx="3008835" cy="1572110"/>
          </a:xfrm>
          <a:prstGeom prst="rect">
            <a:avLst/>
          </a:prstGeom>
        </p:spPr>
        <p:txBody>
          <a:bodyPr lIns="91432" tIns="45716" rIns="91432" bIns="45716" anchor="b"/>
          <a:lstStyle>
            <a:lvl1pPr algn="ctr">
              <a:lnSpc>
                <a:spcPct val="100000"/>
              </a:lnSpc>
              <a:defRPr sz="2800" b="0">
                <a:effectLst>
                  <a:outerShdw blurRad="50800" dist="25400" dir="5400000" algn="t" rotWithShape="0">
                    <a:prstClr val="black">
                      <a:alpha val="25000"/>
                    </a:prstClr>
                  </a:outerShdw>
                </a:effectLst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9264" y="204851"/>
            <a:ext cx="4996731" cy="4391190"/>
          </a:xfrm>
          <a:prstGeom prst="rect">
            <a:avLst/>
          </a:prstGeom>
        </p:spPr>
        <p:txBody>
          <a:bodyPr lIns="91432" tIns="45716" rIns="91432" bIns="45716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908114" y="1829365"/>
            <a:ext cx="3008835" cy="2766676"/>
          </a:xfrm>
          <a:prstGeom prst="rect">
            <a:avLst/>
          </a:prstGeom>
        </p:spPr>
        <p:txBody>
          <a:bodyPr lIns="91432" tIns="45716" rIns="91432" bIns="45716">
            <a:normAutofit/>
          </a:bodyPr>
          <a:lstStyle>
            <a:lvl1pPr marL="0" indent="0" algn="ctr">
              <a:lnSpc>
                <a:spcPct val="125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79868" y="171503"/>
            <a:ext cx="5712816" cy="671720"/>
          </a:xfrm>
          <a:prstGeom prst="rect">
            <a:avLst/>
          </a:prstGeom>
        </p:spPr>
        <p:txBody>
          <a:bodyPr lIns="91432" tIns="45716" rIns="91432" bIns="45716" anchor="b"/>
          <a:lstStyle>
            <a:lvl1pPr algn="ctr">
              <a:lnSpc>
                <a:spcPct val="100000"/>
              </a:lnSpc>
              <a:defRPr sz="2800" b="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08390" y="857515"/>
            <a:ext cx="6055775" cy="3406834"/>
          </a:xfrm>
          <a:prstGeom prst="rect">
            <a:avLst/>
          </a:prstGeom>
          <a:ln w="76200">
            <a:solidFill>
              <a:schemeClr val="bg1"/>
            </a:solidFill>
          </a:ln>
          <a:effectLst>
            <a:outerShdw blurRad="88900" dist="50800" dir="5400000" algn="ctr" rotWithShape="0">
              <a:srgbClr val="000000">
                <a:alpha val="25000"/>
              </a:srgbClr>
            </a:outerShdw>
          </a:effectLst>
        </p:spPr>
        <p:txBody>
          <a:bodyPr lIns="91432" tIns="45716" rIns="91432" bIns="45716"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679868" y="4359033"/>
            <a:ext cx="5712816" cy="400174"/>
          </a:xfrm>
          <a:prstGeom prst="rect">
            <a:avLst/>
          </a:prstGeom>
        </p:spPr>
        <p:txBody>
          <a:bodyPr lIns="91432" tIns="45716" rIns="91432" bIns="45716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64453" y="4768735"/>
            <a:ext cx="2086337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pPr eaLnBrk="1" latinLnBrk="0" hangingPunct="1"/>
            <a:endParaRPr lang="en-US">
              <a:solidFill>
                <a:schemeClr val="tx1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59280" y="4768735"/>
            <a:ext cx="2848470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endParaRPr kumimoji="0" lang="en-US">
              <a:solidFill>
                <a:schemeClr val="tx1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544762" y="4768735"/>
            <a:ext cx="562073" cy="273928"/>
          </a:xfrm>
          <a:prstGeom prst="rect">
            <a:avLst/>
          </a:prstGeom>
        </p:spPr>
        <p:txBody>
          <a:bodyPr lIns="91432" tIns="45716" rIns="91432" bIns="45716"/>
          <a:lstStyle/>
          <a:p>
            <a:fld id="{D5BBC35B-A44B-4119-B8DA-DE9E3DFADA20}" type="slidenum">
              <a:rPr kumimoji="0" lang="en-US" smtClean="0"/>
              <a:pPr eaLnBrk="1" latinLnBrk="0" hangingPunct="1"/>
              <a:t>‹#›</a:t>
            </a:fld>
            <a:endParaRPr kumimoji="0" 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6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C:\Users\Administrator\Desktop\图片1.jpg"/>
          <p:cNvPicPr>
            <a:picLocks noChangeAspect="1" noChangeArrowheads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5" y="-3968"/>
            <a:ext cx="9136064" cy="514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88" r:id="rId1"/>
    <p:sldLayoutId id="2147483689" r:id="rId2"/>
    <p:sldLayoutId id="2147483690" r:id="rId3"/>
    <p:sldLayoutId id="2147483691" r:id="rId4"/>
    <p:sldLayoutId id="2147483692" r:id="rId5"/>
    <p:sldLayoutId id="2147483693" r:id="rId6"/>
    <p:sldLayoutId id="2147483694" r:id="rId7"/>
    <p:sldLayoutId id="2147483695" r:id="rId8"/>
    <p:sldLayoutId id="2147483696" r:id="rId9"/>
    <p:sldLayoutId id="2147483697" r:id="rId10"/>
    <p:sldLayoutId id="2147483698" r:id="rId11"/>
    <p:sldLayoutId id="2147483699" r:id="rId12"/>
    <p:sldLayoutId id="2147483658" r:id="rId13"/>
    <p:sldLayoutId id="2147483700" r:id="rId14"/>
  </p:sldLayoutIdLst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hf hdr="0" ftr="0" dt="0"/>
  <p:txStyles>
    <p:titleStyle>
      <a:lvl1pPr algn="ctr" defTabSz="914400" rtl="0" eaLnBrk="1" latinLnBrk="0" hangingPunct="1">
        <a:lnSpc>
          <a:spcPts val="5800"/>
        </a:lnSpc>
        <a:spcBef>
          <a:spcPct val="0"/>
        </a:spcBef>
        <a:buNone/>
        <a:defRPr sz="5400" kern="1200">
          <a:solidFill>
            <a:schemeClr val="tx2"/>
          </a:solidFill>
          <a:effectLst>
            <a:outerShdw blurRad="63500" dist="38100" dir="5400000" algn="t" rotWithShape="0">
              <a:prstClr val="black">
                <a:alpha val="25000"/>
              </a:prstClr>
            </a:outerShdw>
          </a:effectLst>
          <a:latin typeface="+mn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Courier New" pitchFamily="49" charset="0"/>
        <a:buChar char="o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1600" kern="1200">
          <a:solidFill>
            <a:schemeClr val="tx1">
              <a:lumMod val="50000"/>
              <a:lumOff val="50000"/>
            </a:schemeClr>
          </a:solidFill>
          <a:latin typeface="+mj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F7AB2117-C984-474D-B349-83F69A0428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759" y="273929"/>
            <a:ext cx="7888070" cy="99447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F88E346-D513-4C74-95C5-5BDBE7AC49D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8759" y="1369642"/>
            <a:ext cx="7888070" cy="326451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86A59AC-7DEE-477E-B7BD-FF840125179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628759" y="4768735"/>
            <a:ext cx="2057757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A697CA-C778-4C42-BB1A-4B69B632888C}" type="datetimeFigureOut">
              <a:rPr lang="zh-CN" altLang="en-US" smtClean="0"/>
              <a:t>2022/10/30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806D41D-66D6-4B1C-A565-B794F592E30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029476" y="4768735"/>
            <a:ext cx="3086636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1672B5-01CE-4294-9CE5-E4A41C1F6EF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459072" y="4768735"/>
            <a:ext cx="2057757" cy="27392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E65B4E3-E1A9-4FA0-8F52-B2A80A92311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0282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6" r:id="rId1"/>
    <p:sldLayoutId id="2147483707" r:id="rId2"/>
    <p:sldLayoutId id="2147483708" r:id="rId3"/>
    <p:sldLayoutId id="2147483709" r:id="rId4"/>
    <p:sldLayoutId id="2147483710" r:id="rId5"/>
    <p:sldLayoutId id="2147483711" r:id="rId6"/>
    <p:sldLayoutId id="2147483712" r:id="rId7"/>
    <p:sldLayoutId id="2147483713" r:id="rId8"/>
    <p:sldLayoutId id="2147483714" r:id="rId9"/>
    <p:sldLayoutId id="2147483715" r:id="rId10"/>
    <p:sldLayoutId id="2147483716" r:id="rId11"/>
    <p:sldLayoutId id="2147483717" r:id="rId12"/>
  </p:sldLayoutIdLst>
  <p:txStyles>
    <p:titleStyle>
      <a:lvl1pPr algn="l" defTabSz="685891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73" indent="-171473" algn="l" defTabSz="685891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419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364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310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256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6201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9147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2093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5039" indent="-171473" algn="l" defTabSz="685891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46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91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837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783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729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674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620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566" algn="l" defTabSz="685891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6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1.wd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7.pn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9.png"/><Relationship Id="rId7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10" Type="http://schemas.microsoft.com/office/2007/relationships/hdphoto" Target="../media/hdphoto1.wdp"/><Relationship Id="rId4" Type="http://schemas.openxmlformats.org/officeDocument/2006/relationships/image" Target="../media/image12.png"/><Relationship Id="rId9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8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notesSlide" Target="../notesSlides/notesSlide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5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5" Type="http://schemas.openxmlformats.org/officeDocument/2006/relationships/image" Target="../media/image10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图片 2">
            <a:extLst>
              <a:ext uri="{FF2B5EF4-FFF2-40B4-BE49-F238E27FC236}">
                <a16:creationId xmlns:a16="http://schemas.microsoft.com/office/drawing/2014/main" id="{A69891D3-1669-E3FE-CA91-1A291D4FAE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794" y="69780"/>
            <a:ext cx="1979111" cy="15550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9" name="纯音乐--跳伞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73797" y="-133014"/>
            <a:ext cx="457279" cy="4573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29394" y="3169731"/>
            <a:ext cx="52959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3600" dirty="0">
                <a:solidFill>
                  <a:srgbClr val="0067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软件需求说明书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72244" y="1528336"/>
            <a:ext cx="541020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100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城跑</a:t>
            </a:r>
          </a:p>
        </p:txBody>
      </p:sp>
      <p:pic>
        <p:nvPicPr>
          <p:cNvPr id="1026" name="Picture 2" descr="C:\Users\Administrator\Desktop\asdasdas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0352" y="-399256"/>
            <a:ext cx="6072642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AAS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794" y="2343944"/>
            <a:ext cx="4953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229394" y="4221381"/>
            <a:ext cx="66675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小组成员：郑宇博 徐韩 黄剑炜</a:t>
            </a:r>
          </a:p>
        </p:txBody>
      </p:sp>
    </p:spTree>
    <p:extLst>
      <p:ext uri="{BB962C8B-B14F-4D97-AF65-F5344CB8AC3E}">
        <p14:creationId xmlns:p14="http://schemas.microsoft.com/office/powerpoint/2010/main" val="25865841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3333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3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4" grpId="0"/>
      <p:bldP spid="3" grpId="0"/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3"/>
          <p:cNvGrpSpPr>
            <a:grpSpLocks/>
          </p:cNvGrpSpPr>
          <p:nvPr/>
        </p:nvGrpSpPr>
        <p:grpSpPr bwMode="auto">
          <a:xfrm>
            <a:off x="471570" y="198500"/>
            <a:ext cx="3453412" cy="543093"/>
            <a:chOff x="0" y="0"/>
            <a:chExt cx="3452079" cy="542182"/>
          </a:xfrm>
        </p:grpSpPr>
        <p:grpSp>
          <p:nvGrpSpPr>
            <p:cNvPr id="27651" name="组合 2"/>
            <p:cNvGrpSpPr>
              <a:grpSpLocks/>
            </p:cNvGrpSpPr>
            <p:nvPr/>
          </p:nvGrpSpPr>
          <p:grpSpPr bwMode="auto">
            <a:xfrm>
              <a:off x="0" y="0"/>
              <a:ext cx="3452079" cy="542182"/>
              <a:chOff x="0" y="0"/>
              <a:chExt cx="3452079" cy="542182"/>
            </a:xfrm>
          </p:grpSpPr>
          <p:sp>
            <p:nvSpPr>
              <p:cNvPr id="27652" name="圆角矩形 1"/>
              <p:cNvSpPr>
                <a:spLocks noChangeArrowheads="1"/>
              </p:cNvSpPr>
              <p:nvPr/>
            </p:nvSpPr>
            <p:spPr bwMode="auto">
              <a:xfrm>
                <a:off x="507788" y="89263"/>
                <a:ext cx="2872283" cy="411403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dist="38100" dir="2700000" algn="ctr" rotWithShape="0">
                  <a:srgbClr val="000000">
                    <a:alpha val="39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653" name="TextBox 29"/>
              <p:cNvSpPr txBox="1">
                <a:spLocks noChangeArrowheads="1"/>
              </p:cNvSpPr>
              <p:nvPr/>
            </p:nvSpPr>
            <p:spPr bwMode="auto">
              <a:xfrm>
                <a:off x="716816" y="130779"/>
                <a:ext cx="273526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精度</a:t>
                </a:r>
              </a:p>
            </p:txBody>
          </p:sp>
          <p:grpSp>
            <p:nvGrpSpPr>
              <p:cNvPr id="27654" name="组合 42"/>
              <p:cNvGrpSpPr>
                <a:grpSpLocks/>
              </p:cNvGrpSpPr>
              <p:nvPr/>
            </p:nvGrpSpPr>
            <p:grpSpPr bwMode="auto">
              <a:xfrm>
                <a:off x="0" y="0"/>
                <a:ext cx="571760" cy="542182"/>
                <a:chOff x="0" y="0"/>
                <a:chExt cx="713451" cy="676543"/>
              </a:xfrm>
            </p:grpSpPr>
            <p:grpSp>
              <p:nvGrpSpPr>
                <p:cNvPr id="27655" name="组合 44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76064" cy="676543"/>
                  <a:chOff x="0" y="0"/>
                  <a:chExt cx="576064" cy="676543"/>
                </a:xfrm>
              </p:grpSpPr>
              <p:sp>
                <p:nvSpPr>
                  <p:cNvPr id="27656" name="圆角矩形 4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576064" cy="676543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dist="38100" dir="2700000" algn="ctr" rotWithShape="0">
                      <a:srgbClr val="000000">
                        <a:alpha val="39000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7657" name="圆角矩形 10"/>
                  <p:cNvSpPr>
                    <a:spLocks/>
                  </p:cNvSpPr>
                  <p:nvPr/>
                </p:nvSpPr>
                <p:spPr bwMode="auto">
                  <a:xfrm>
                    <a:off x="13321" y="9524"/>
                    <a:ext cx="540517" cy="667019"/>
                  </a:xfrm>
                  <a:custGeom>
                    <a:avLst/>
                    <a:gdLst>
                      <a:gd name="T0" fmla="*/ 96013 w 567277"/>
                      <a:gd name="T1" fmla="*/ 0 h 849176"/>
                      <a:gd name="T2" fmla="*/ 480051 w 567277"/>
                      <a:gd name="T3" fmla="*/ 0 h 849176"/>
                      <a:gd name="T4" fmla="*/ 567277 w 567277"/>
                      <a:gd name="T5" fmla="*/ 56798 h 849176"/>
                      <a:gd name="T6" fmla="*/ 1834 w 567277"/>
                      <a:gd name="T7" fmla="*/ 849176 h 849176"/>
                      <a:gd name="T8" fmla="*/ 0 w 567277"/>
                      <a:gd name="T9" fmla="*/ 840091 h 849176"/>
                      <a:gd name="T10" fmla="*/ 0 w 567277"/>
                      <a:gd name="T11" fmla="*/ 96013 h 849176"/>
                      <a:gd name="T12" fmla="*/ 96013 w 567277"/>
                      <a:gd name="T13" fmla="*/ 0 h 849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67277" h="849176">
                        <a:moveTo>
                          <a:pt x="96013" y="0"/>
                        </a:moveTo>
                        <a:lnTo>
                          <a:pt x="480051" y="0"/>
                        </a:lnTo>
                        <a:cubicBezTo>
                          <a:pt x="519045" y="0"/>
                          <a:pt x="552609" y="23245"/>
                          <a:pt x="567277" y="56798"/>
                        </a:cubicBezTo>
                        <a:cubicBezTo>
                          <a:pt x="244152" y="189919"/>
                          <a:pt x="14842" y="493018"/>
                          <a:pt x="1834" y="849176"/>
                        </a:cubicBezTo>
                        <a:cubicBezTo>
                          <a:pt x="148" y="846275"/>
                          <a:pt x="0" y="843200"/>
                          <a:pt x="0" y="840091"/>
                        </a:cubicBezTo>
                        <a:lnTo>
                          <a:pt x="0" y="96013"/>
                        </a:lnTo>
                        <a:cubicBezTo>
                          <a:pt x="0" y="42986"/>
                          <a:pt x="42986" y="0"/>
                          <a:pt x="96013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>
                          <a:alpha val="34999"/>
                        </a:schemeClr>
                      </a:gs>
                      <a:gs pos="100000">
                        <a:schemeClr val="tx2"/>
                      </a:gs>
                    </a:gsLst>
                    <a:lin ang="1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</p:grpSp>
            <p:pic>
              <p:nvPicPr>
                <p:cNvPr id="27658" name="图片 4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94503" y="184967"/>
                  <a:ext cx="318948" cy="123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659" name="图片 4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94503" y="436995"/>
                  <a:ext cx="318948" cy="123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27660" name="图片 5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0" name="Picture 28" descr="E:\熊猫PPT\00001PNG素材\底边条\分层菱形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/>
        </p:blipFill>
        <p:spPr bwMode="auto">
          <a:xfrm>
            <a:off x="-4837" y="-812877"/>
            <a:ext cx="9150426" cy="1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8" descr="E:\熊猫PPT\00001PNG素材\底边条\分层菱形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/>
        </p:blipFill>
        <p:spPr bwMode="auto">
          <a:xfrm>
            <a:off x="-61363" y="5006479"/>
            <a:ext cx="9315490" cy="1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A4D95B3-7C8D-E73F-44A8-F3156ED64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9394" y="1450083"/>
            <a:ext cx="6477000" cy="418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eaLnBrk="0" latinLnBrk="0" hangingPunct="0">
              <a:lnSpc>
                <a:spcPct val="150000"/>
              </a:lnSpc>
              <a:buClrTx/>
              <a:buSzTx/>
              <a:buFontTx/>
              <a:buNone/>
              <a:tabLst/>
            </a:pP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涉及到需要手工输入数据的字段及说明如下：</a:t>
            </a:r>
            <a:endParaRPr lang="zh-CN" altLang="zh-CN" sz="1600" b="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B0BF2780-0FAC-20A4-CCBF-D85AE21E3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3472872"/>
              </p:ext>
            </p:extLst>
          </p:nvPr>
        </p:nvGraphicFramePr>
        <p:xfrm>
          <a:off x="547713" y="2566564"/>
          <a:ext cx="7888289" cy="1796098"/>
        </p:xfrm>
        <a:graphic>
          <a:graphicData uri="http://schemas.openxmlformats.org/drawingml/2006/table">
            <a:tbl>
              <a:tblPr/>
              <a:tblGrid>
                <a:gridCol w="2628904">
                  <a:extLst>
                    <a:ext uri="{9D8B030D-6E8A-4147-A177-3AD203B41FA5}">
                      <a16:colId xmlns:a16="http://schemas.microsoft.com/office/drawing/2014/main" val="1706643760"/>
                    </a:ext>
                  </a:extLst>
                </a:gridCol>
                <a:gridCol w="3143323">
                  <a:extLst>
                    <a:ext uri="{9D8B030D-6E8A-4147-A177-3AD203B41FA5}">
                      <a16:colId xmlns:a16="http://schemas.microsoft.com/office/drawing/2014/main" val="4115793471"/>
                    </a:ext>
                  </a:extLst>
                </a:gridCol>
                <a:gridCol w="2116062">
                  <a:extLst>
                    <a:ext uri="{9D8B030D-6E8A-4147-A177-3AD203B41FA5}">
                      <a16:colId xmlns:a16="http://schemas.microsoft.com/office/drawing/2014/main" val="893646335"/>
                    </a:ext>
                  </a:extLst>
                </a:gridCol>
              </a:tblGrid>
              <a:tr h="30105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字段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精度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0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备注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51993193"/>
                  </a:ext>
                </a:extLst>
              </a:tr>
              <a:tr h="3027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用户名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合适的字符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3669601"/>
                  </a:ext>
                </a:extLst>
              </a:tr>
              <a:tr h="3027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任务属性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打印、代拿快递、代拿外卖三选一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335721"/>
                  </a:ext>
                </a:extLst>
              </a:tr>
              <a:tr h="3027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任务地址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详细地址描述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 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5893397"/>
                  </a:ext>
                </a:extLst>
              </a:tr>
              <a:tr h="302705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任务描述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4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任务详情描述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zh-CN" altLang="en-US" sz="1400" kern="100" dirty="0">
                        <a:effectLst/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922739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77304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746" name="组合 3"/>
          <p:cNvGrpSpPr>
            <a:grpSpLocks/>
          </p:cNvGrpSpPr>
          <p:nvPr/>
        </p:nvGrpSpPr>
        <p:grpSpPr bwMode="auto">
          <a:xfrm>
            <a:off x="471570" y="198500"/>
            <a:ext cx="3453412" cy="543093"/>
            <a:chOff x="0" y="0"/>
            <a:chExt cx="3452079" cy="542182"/>
          </a:xfrm>
        </p:grpSpPr>
        <p:grpSp>
          <p:nvGrpSpPr>
            <p:cNvPr id="31747" name="组合 2"/>
            <p:cNvGrpSpPr>
              <a:grpSpLocks/>
            </p:cNvGrpSpPr>
            <p:nvPr/>
          </p:nvGrpSpPr>
          <p:grpSpPr bwMode="auto">
            <a:xfrm>
              <a:off x="0" y="0"/>
              <a:ext cx="3452079" cy="542182"/>
              <a:chOff x="0" y="0"/>
              <a:chExt cx="3452079" cy="542182"/>
            </a:xfrm>
          </p:grpSpPr>
          <p:sp>
            <p:nvSpPr>
              <p:cNvPr id="31748" name="圆角矩形 1"/>
              <p:cNvSpPr>
                <a:spLocks noChangeArrowheads="1"/>
              </p:cNvSpPr>
              <p:nvPr/>
            </p:nvSpPr>
            <p:spPr bwMode="auto">
              <a:xfrm>
                <a:off x="507788" y="89263"/>
                <a:ext cx="2872283" cy="411403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dist="38100" dir="2700000" algn="ctr" rotWithShape="0">
                  <a:srgbClr val="000000">
                    <a:alpha val="39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31749" name="TextBox 29"/>
              <p:cNvSpPr txBox="1">
                <a:spLocks noChangeArrowheads="1"/>
              </p:cNvSpPr>
              <p:nvPr/>
            </p:nvSpPr>
            <p:spPr bwMode="auto">
              <a:xfrm>
                <a:off x="716816" y="130779"/>
                <a:ext cx="273526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精度</a:t>
                </a:r>
              </a:p>
            </p:txBody>
          </p:sp>
          <p:grpSp>
            <p:nvGrpSpPr>
              <p:cNvPr id="31750" name="组合 42"/>
              <p:cNvGrpSpPr>
                <a:grpSpLocks/>
              </p:cNvGrpSpPr>
              <p:nvPr/>
            </p:nvGrpSpPr>
            <p:grpSpPr bwMode="auto">
              <a:xfrm>
                <a:off x="0" y="0"/>
                <a:ext cx="571760" cy="542182"/>
                <a:chOff x="0" y="0"/>
                <a:chExt cx="713451" cy="676543"/>
              </a:xfrm>
            </p:grpSpPr>
            <p:grpSp>
              <p:nvGrpSpPr>
                <p:cNvPr id="31751" name="组合 44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76064" cy="676543"/>
                  <a:chOff x="0" y="0"/>
                  <a:chExt cx="576064" cy="676543"/>
                </a:xfrm>
              </p:grpSpPr>
              <p:sp>
                <p:nvSpPr>
                  <p:cNvPr id="31752" name="圆角矩形 4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576064" cy="676543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dist="38100" dir="2700000" algn="ctr" rotWithShape="0">
                      <a:srgbClr val="000000">
                        <a:alpha val="39000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31753" name="圆角矩形 10"/>
                  <p:cNvSpPr>
                    <a:spLocks/>
                  </p:cNvSpPr>
                  <p:nvPr/>
                </p:nvSpPr>
                <p:spPr bwMode="auto">
                  <a:xfrm>
                    <a:off x="13321" y="9524"/>
                    <a:ext cx="540517" cy="667019"/>
                  </a:xfrm>
                  <a:custGeom>
                    <a:avLst/>
                    <a:gdLst>
                      <a:gd name="T0" fmla="*/ 96013 w 567277"/>
                      <a:gd name="T1" fmla="*/ 0 h 849176"/>
                      <a:gd name="T2" fmla="*/ 480051 w 567277"/>
                      <a:gd name="T3" fmla="*/ 0 h 849176"/>
                      <a:gd name="T4" fmla="*/ 567277 w 567277"/>
                      <a:gd name="T5" fmla="*/ 56798 h 849176"/>
                      <a:gd name="T6" fmla="*/ 1834 w 567277"/>
                      <a:gd name="T7" fmla="*/ 849176 h 849176"/>
                      <a:gd name="T8" fmla="*/ 0 w 567277"/>
                      <a:gd name="T9" fmla="*/ 840091 h 849176"/>
                      <a:gd name="T10" fmla="*/ 0 w 567277"/>
                      <a:gd name="T11" fmla="*/ 96013 h 849176"/>
                      <a:gd name="T12" fmla="*/ 96013 w 567277"/>
                      <a:gd name="T13" fmla="*/ 0 h 849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67277" h="849176">
                        <a:moveTo>
                          <a:pt x="96013" y="0"/>
                        </a:moveTo>
                        <a:lnTo>
                          <a:pt x="480051" y="0"/>
                        </a:lnTo>
                        <a:cubicBezTo>
                          <a:pt x="519045" y="0"/>
                          <a:pt x="552609" y="23245"/>
                          <a:pt x="567277" y="56798"/>
                        </a:cubicBezTo>
                        <a:cubicBezTo>
                          <a:pt x="244152" y="189919"/>
                          <a:pt x="14842" y="493018"/>
                          <a:pt x="1834" y="849176"/>
                        </a:cubicBezTo>
                        <a:cubicBezTo>
                          <a:pt x="148" y="846275"/>
                          <a:pt x="0" y="843200"/>
                          <a:pt x="0" y="840091"/>
                        </a:cubicBezTo>
                        <a:lnTo>
                          <a:pt x="0" y="96013"/>
                        </a:lnTo>
                        <a:cubicBezTo>
                          <a:pt x="0" y="42986"/>
                          <a:pt x="42986" y="0"/>
                          <a:pt x="96013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>
                          <a:alpha val="34999"/>
                        </a:schemeClr>
                      </a:gs>
                      <a:gs pos="100000">
                        <a:schemeClr val="tx2"/>
                      </a:gs>
                    </a:gsLst>
                    <a:lin ang="1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</p:grpSp>
            <p:pic>
              <p:nvPicPr>
                <p:cNvPr id="31754" name="图片 4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94503" y="184967"/>
                  <a:ext cx="318948" cy="123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31755" name="图片 4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94503" y="436995"/>
                  <a:ext cx="318948" cy="123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31756" name="图片 5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31757" name="矩形 15"/>
          <p:cNvSpPr>
            <a:spLocks/>
          </p:cNvSpPr>
          <p:nvPr/>
        </p:nvSpPr>
        <p:spPr bwMode="auto">
          <a:xfrm>
            <a:off x="2556319" y="1681682"/>
            <a:ext cx="4104401" cy="2585248"/>
          </a:xfrm>
          <a:custGeom>
            <a:avLst/>
            <a:gdLst>
              <a:gd name="T0" fmla="*/ 2307208 w 4572744"/>
              <a:gd name="T1" fmla="*/ 902696 h 2736304"/>
              <a:gd name="T2" fmla="*/ 1841752 w 4572744"/>
              <a:gd name="T3" fmla="*/ 1368152 h 2736304"/>
              <a:gd name="T4" fmla="*/ 2307208 w 4572744"/>
              <a:gd name="T5" fmla="*/ 1833608 h 2736304"/>
              <a:gd name="T6" fmla="*/ 2772664 w 4572744"/>
              <a:gd name="T7" fmla="*/ 1368152 h 2736304"/>
              <a:gd name="T8" fmla="*/ 2307208 w 4572744"/>
              <a:gd name="T9" fmla="*/ 902696 h 2736304"/>
              <a:gd name="T10" fmla="*/ 2251844 w 4572744"/>
              <a:gd name="T11" fmla="*/ 0 h 2736304"/>
              <a:gd name="T12" fmla="*/ 2307208 w 4572744"/>
              <a:gd name="T13" fmla="*/ 0 h 2736304"/>
              <a:gd name="T14" fmla="*/ 4572744 w 4572744"/>
              <a:gd name="T15" fmla="*/ 0 h 2736304"/>
              <a:gd name="T16" fmla="*/ 4572744 w 4572744"/>
              <a:gd name="T17" fmla="*/ 432048 h 2736304"/>
              <a:gd name="T18" fmla="*/ 3303108 w 4572744"/>
              <a:gd name="T19" fmla="*/ 432048 h 2736304"/>
              <a:gd name="T20" fmla="*/ 3675360 w 4572744"/>
              <a:gd name="T21" fmla="*/ 1368152 h 2736304"/>
              <a:gd name="T22" fmla="*/ 2320900 w 4572744"/>
              <a:gd name="T23" fmla="*/ 2735613 h 2736304"/>
              <a:gd name="T24" fmla="*/ 2320900 w 4572744"/>
              <a:gd name="T25" fmla="*/ 2736304 h 2736304"/>
              <a:gd name="T26" fmla="*/ 2307208 w 4572744"/>
              <a:gd name="T27" fmla="*/ 2736304 h 2736304"/>
              <a:gd name="T28" fmla="*/ 0 w 4572744"/>
              <a:gd name="T29" fmla="*/ 2736304 h 2736304"/>
              <a:gd name="T30" fmla="*/ 0 w 4572744"/>
              <a:gd name="T31" fmla="*/ 2304256 h 2736304"/>
              <a:gd name="T32" fmla="*/ 1311308 w 4572744"/>
              <a:gd name="T33" fmla="*/ 2304256 h 2736304"/>
              <a:gd name="T34" fmla="*/ 939056 w 4572744"/>
              <a:gd name="T35" fmla="*/ 1368152 h 2736304"/>
              <a:gd name="T36" fmla="*/ 2251844 w 4572744"/>
              <a:gd name="T37" fmla="*/ 2795 h 2736304"/>
              <a:gd name="T38" fmla="*/ 2251844 w 4572744"/>
              <a:gd name="T39" fmla="*/ 0 h 27363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572744" h="2736304">
                <a:moveTo>
                  <a:pt x="2307208" y="902696"/>
                </a:moveTo>
                <a:cubicBezTo>
                  <a:pt x="2050144" y="902696"/>
                  <a:pt x="1841752" y="1111088"/>
                  <a:pt x="1841752" y="1368152"/>
                </a:cubicBezTo>
                <a:cubicBezTo>
                  <a:pt x="1841752" y="1625216"/>
                  <a:pt x="2050144" y="1833608"/>
                  <a:pt x="2307208" y="1833608"/>
                </a:cubicBezTo>
                <a:cubicBezTo>
                  <a:pt x="2564272" y="1833608"/>
                  <a:pt x="2772664" y="1625216"/>
                  <a:pt x="2772664" y="1368152"/>
                </a:cubicBezTo>
                <a:cubicBezTo>
                  <a:pt x="2772664" y="1111088"/>
                  <a:pt x="2564272" y="902696"/>
                  <a:pt x="2307208" y="902696"/>
                </a:cubicBezTo>
                <a:close/>
                <a:moveTo>
                  <a:pt x="2251844" y="0"/>
                </a:moveTo>
                <a:lnTo>
                  <a:pt x="2307208" y="0"/>
                </a:lnTo>
                <a:lnTo>
                  <a:pt x="4572744" y="0"/>
                </a:lnTo>
                <a:lnTo>
                  <a:pt x="4572744" y="432048"/>
                </a:lnTo>
                <a:lnTo>
                  <a:pt x="3303108" y="432048"/>
                </a:lnTo>
                <a:cubicBezTo>
                  <a:pt x="3534318" y="675934"/>
                  <a:pt x="3675360" y="1005572"/>
                  <a:pt x="3675360" y="1368152"/>
                </a:cubicBezTo>
                <a:cubicBezTo>
                  <a:pt x="3675360" y="2119190"/>
                  <a:pt x="3070206" y="2728887"/>
                  <a:pt x="2320900" y="2735613"/>
                </a:cubicBezTo>
                <a:lnTo>
                  <a:pt x="2320900" y="2736304"/>
                </a:lnTo>
                <a:lnTo>
                  <a:pt x="2307208" y="2736304"/>
                </a:lnTo>
                <a:lnTo>
                  <a:pt x="0" y="2736304"/>
                </a:lnTo>
                <a:lnTo>
                  <a:pt x="0" y="2304256"/>
                </a:lnTo>
                <a:lnTo>
                  <a:pt x="1311308" y="2304256"/>
                </a:lnTo>
                <a:cubicBezTo>
                  <a:pt x="1080099" y="2060370"/>
                  <a:pt x="939056" y="1730732"/>
                  <a:pt x="939056" y="1368152"/>
                </a:cubicBezTo>
                <a:cubicBezTo>
                  <a:pt x="939056" y="631109"/>
                  <a:pt x="1521868" y="30187"/>
                  <a:pt x="2251844" y="2795"/>
                </a:cubicBezTo>
                <a:lnTo>
                  <a:pt x="2251844" y="0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ffectLst>
            <a:outerShdw dist="12700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58" tIns="45729" rIns="91458" bIns="45729" anchor="ctr"/>
          <a:lstStyle/>
          <a:p>
            <a:endParaRPr lang="zh-CN" altLang="en-US"/>
          </a:p>
        </p:txBody>
      </p:sp>
      <p:sp>
        <p:nvSpPr>
          <p:cNvPr id="31758" name="矩形 18"/>
          <p:cNvSpPr>
            <a:spLocks/>
          </p:cNvSpPr>
          <p:nvPr/>
        </p:nvSpPr>
        <p:spPr bwMode="auto">
          <a:xfrm>
            <a:off x="2556319" y="2089796"/>
            <a:ext cx="4104401" cy="1769021"/>
          </a:xfrm>
          <a:custGeom>
            <a:avLst/>
            <a:gdLst>
              <a:gd name="T0" fmla="*/ 2307208 w 4561036"/>
              <a:gd name="T1" fmla="*/ 470648 h 1872208"/>
              <a:gd name="T2" fmla="*/ 1841752 w 4561036"/>
              <a:gd name="T3" fmla="*/ 936104 h 1872208"/>
              <a:gd name="T4" fmla="*/ 2307208 w 4561036"/>
              <a:gd name="T5" fmla="*/ 1401560 h 1872208"/>
              <a:gd name="T6" fmla="*/ 2772664 w 4561036"/>
              <a:gd name="T7" fmla="*/ 936104 h 1872208"/>
              <a:gd name="T8" fmla="*/ 2307208 w 4561036"/>
              <a:gd name="T9" fmla="*/ 470648 h 1872208"/>
              <a:gd name="T10" fmla="*/ 2295500 w 4561036"/>
              <a:gd name="T11" fmla="*/ 0 h 1872208"/>
              <a:gd name="T12" fmla="*/ 2307208 w 4561036"/>
              <a:gd name="T13" fmla="*/ 0 h 1872208"/>
              <a:gd name="T14" fmla="*/ 4561036 w 4561036"/>
              <a:gd name="T15" fmla="*/ 0 h 1872208"/>
              <a:gd name="T16" fmla="*/ 4561036 w 4561036"/>
              <a:gd name="T17" fmla="*/ 432048 h 1872208"/>
              <a:gd name="T18" fmla="*/ 3095183 w 4561036"/>
              <a:gd name="T19" fmla="*/ 432048 h 1872208"/>
              <a:gd name="T20" fmla="*/ 3243312 w 4561036"/>
              <a:gd name="T21" fmla="*/ 936104 h 1872208"/>
              <a:gd name="T22" fmla="*/ 2307208 w 4561036"/>
              <a:gd name="T23" fmla="*/ 1872208 h 1872208"/>
              <a:gd name="T24" fmla="*/ 2265536 w 4561036"/>
              <a:gd name="T25" fmla="*/ 1870104 h 1872208"/>
              <a:gd name="T26" fmla="*/ 2265536 w 4561036"/>
              <a:gd name="T27" fmla="*/ 1872208 h 1872208"/>
              <a:gd name="T28" fmla="*/ 0 w 4561036"/>
              <a:gd name="T29" fmla="*/ 1872208 h 1872208"/>
              <a:gd name="T30" fmla="*/ 0 w 4561036"/>
              <a:gd name="T31" fmla="*/ 1440160 h 1872208"/>
              <a:gd name="T32" fmla="*/ 1519234 w 4561036"/>
              <a:gd name="T33" fmla="*/ 1440160 h 1872208"/>
              <a:gd name="T34" fmla="*/ 1371104 w 4561036"/>
              <a:gd name="T35" fmla="*/ 936104 h 1872208"/>
              <a:gd name="T36" fmla="*/ 2295500 w 4561036"/>
              <a:gd name="T37" fmla="*/ 591 h 1872208"/>
              <a:gd name="T38" fmla="*/ 2295500 w 4561036"/>
              <a:gd name="T39" fmla="*/ 0 h 18722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4561036" h="1872208">
                <a:moveTo>
                  <a:pt x="2307208" y="470648"/>
                </a:moveTo>
                <a:cubicBezTo>
                  <a:pt x="2050144" y="470648"/>
                  <a:pt x="1841752" y="679040"/>
                  <a:pt x="1841752" y="936104"/>
                </a:cubicBezTo>
                <a:cubicBezTo>
                  <a:pt x="1841752" y="1193168"/>
                  <a:pt x="2050144" y="1401560"/>
                  <a:pt x="2307208" y="1401560"/>
                </a:cubicBezTo>
                <a:cubicBezTo>
                  <a:pt x="2564272" y="1401560"/>
                  <a:pt x="2772664" y="1193168"/>
                  <a:pt x="2772664" y="936104"/>
                </a:cubicBezTo>
                <a:cubicBezTo>
                  <a:pt x="2772664" y="679040"/>
                  <a:pt x="2564272" y="470648"/>
                  <a:pt x="2307208" y="470648"/>
                </a:cubicBezTo>
                <a:close/>
                <a:moveTo>
                  <a:pt x="2295500" y="0"/>
                </a:moveTo>
                <a:lnTo>
                  <a:pt x="2307208" y="0"/>
                </a:lnTo>
                <a:lnTo>
                  <a:pt x="4561036" y="0"/>
                </a:lnTo>
                <a:lnTo>
                  <a:pt x="4561036" y="432048"/>
                </a:lnTo>
                <a:lnTo>
                  <a:pt x="3095183" y="432048"/>
                </a:lnTo>
                <a:cubicBezTo>
                  <a:pt x="3189197" y="577197"/>
                  <a:pt x="3243312" y="750331"/>
                  <a:pt x="3243312" y="936104"/>
                </a:cubicBezTo>
                <a:cubicBezTo>
                  <a:pt x="3243312" y="1453100"/>
                  <a:pt x="2824204" y="1872208"/>
                  <a:pt x="2307208" y="1872208"/>
                </a:cubicBezTo>
                <a:lnTo>
                  <a:pt x="2265536" y="1870104"/>
                </a:lnTo>
                <a:lnTo>
                  <a:pt x="2265536" y="1872208"/>
                </a:lnTo>
                <a:lnTo>
                  <a:pt x="0" y="1872208"/>
                </a:lnTo>
                <a:lnTo>
                  <a:pt x="0" y="1440160"/>
                </a:lnTo>
                <a:lnTo>
                  <a:pt x="1519234" y="1440160"/>
                </a:lnTo>
                <a:cubicBezTo>
                  <a:pt x="1425219" y="1295010"/>
                  <a:pt x="1371104" y="1121877"/>
                  <a:pt x="1371104" y="936104"/>
                </a:cubicBezTo>
                <a:cubicBezTo>
                  <a:pt x="1371104" y="423018"/>
                  <a:pt x="1783896" y="6346"/>
                  <a:pt x="2295500" y="591"/>
                </a:cubicBezTo>
                <a:lnTo>
                  <a:pt x="2295500" y="0"/>
                </a:lnTo>
                <a:close/>
              </a:path>
            </a:pathLst>
          </a:custGeom>
          <a:solidFill>
            <a:schemeClr val="bg2"/>
          </a:solidFill>
          <a:ln>
            <a:noFill/>
          </a:ln>
          <a:effectLst>
            <a:outerShdw dist="12700" dir="2700000" algn="ctr" rotWithShape="0">
              <a:srgbClr val="000000">
                <a:alpha val="39000"/>
              </a:srgbClr>
            </a:outerShdw>
          </a:effectLst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58" tIns="45729" rIns="91458" bIns="45729" anchor="ctr"/>
          <a:lstStyle/>
          <a:p>
            <a:endParaRPr lang="zh-CN" altLang="en-US"/>
          </a:p>
        </p:txBody>
      </p:sp>
      <p:pic>
        <p:nvPicPr>
          <p:cNvPr id="31759" name="组合 101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3850" y="2713876"/>
            <a:ext cx="536668" cy="566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1760" name="TextBox 104"/>
          <p:cNvSpPr txBox="1">
            <a:spLocks noChangeArrowheads="1"/>
          </p:cNvSpPr>
          <p:nvPr/>
        </p:nvSpPr>
        <p:spPr bwMode="auto">
          <a:xfrm>
            <a:off x="2639183" y="3499931"/>
            <a:ext cx="902848" cy="307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FF"/>
                </a:solidFill>
                <a:latin typeface="Impact" pitchFamily="34" charset="0"/>
              </a:rPr>
              <a:t>时间特性</a:t>
            </a:r>
          </a:p>
        </p:txBody>
      </p:sp>
      <p:sp>
        <p:nvSpPr>
          <p:cNvPr id="31845" name="矩形 189"/>
          <p:cNvSpPr>
            <a:spLocks noChangeArrowheads="1"/>
          </p:cNvSpPr>
          <p:nvPr/>
        </p:nvSpPr>
        <p:spPr bwMode="auto">
          <a:xfrm>
            <a:off x="6748049" y="819944"/>
            <a:ext cx="1871987" cy="40318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灵活性</a:t>
            </a:r>
          </a:p>
          <a:p>
            <a:pPr algn="just" eaLnBrk="1" hangingPunct="1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应用于手机微信小程序平台，方便易携带。</a:t>
            </a:r>
          </a:p>
          <a:p>
            <a:pPr algn="just" eaLnBrk="1" hangingPunct="1"/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a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．操作方式：小程序端采用触摸事件。</a:t>
            </a:r>
          </a:p>
          <a:p>
            <a:pPr algn="just" eaLnBrk="1" hangingPunct="1"/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b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．运行环境的变化：不变。</a:t>
            </a:r>
          </a:p>
          <a:p>
            <a:pPr algn="just" eaLnBrk="1" hangingPunct="1"/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c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．同其他软件的接口的变化：不变。</a:t>
            </a:r>
          </a:p>
          <a:p>
            <a:pPr algn="just" eaLnBrk="1" hangingPunct="1"/>
            <a:r>
              <a:rPr lang="en-US" altLang="zh-CN" sz="1600" dirty="0">
                <a:latin typeface="微软雅黑" pitchFamily="34" charset="-122"/>
                <a:ea typeface="微软雅黑" pitchFamily="34" charset="-122"/>
              </a:rPr>
              <a:t>d</a:t>
            </a:r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．精度和有效时限的变化：受网络影响，根据网络环境调整精度和有效时限</a:t>
            </a:r>
          </a:p>
        </p:txBody>
      </p:sp>
      <p:sp>
        <p:nvSpPr>
          <p:cNvPr id="31847" name="TextBox 191"/>
          <p:cNvSpPr txBox="1">
            <a:spLocks noChangeArrowheads="1"/>
          </p:cNvSpPr>
          <p:nvPr/>
        </p:nvSpPr>
        <p:spPr bwMode="auto">
          <a:xfrm>
            <a:off x="5820351" y="2140611"/>
            <a:ext cx="723311" cy="3077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1400" dirty="0">
                <a:solidFill>
                  <a:srgbClr val="FFFFFF"/>
                </a:solidFill>
                <a:latin typeface="Impact" pitchFamily="34" charset="0"/>
              </a:rPr>
              <a:t>灵活性</a:t>
            </a:r>
          </a:p>
        </p:txBody>
      </p:sp>
      <p:sp>
        <p:nvSpPr>
          <p:cNvPr id="31848" name="矩形 192"/>
          <p:cNvSpPr>
            <a:spLocks noChangeArrowheads="1"/>
          </p:cNvSpPr>
          <p:nvPr/>
        </p:nvSpPr>
        <p:spPr bwMode="auto">
          <a:xfrm>
            <a:off x="482250" y="2294646"/>
            <a:ext cx="1871987" cy="2277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时间特性要求</a:t>
            </a:r>
          </a:p>
          <a:p>
            <a:pPr algn="just" eaLnBrk="1" hangingPunct="1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响应时间：用户发布任务能及时发布以及接受任务能及时接受。</a:t>
            </a:r>
          </a:p>
          <a:p>
            <a:pPr algn="just" eaLnBrk="1" hangingPunct="1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聊天信息的传送时间：上线就可以看到收到的信息。</a:t>
            </a:r>
          </a:p>
          <a:p>
            <a:pPr algn="just" eaLnBrk="1" hangingPunct="1"/>
            <a:endParaRPr lang="zh-CN" altLang="en-US" sz="1400" dirty="0"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07" name="Picture 28" descr="E:\熊猫PPT\00001PNG素材\底边条\分层菱形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/>
        </p:blipFill>
        <p:spPr bwMode="auto">
          <a:xfrm>
            <a:off x="-4837" y="-812877"/>
            <a:ext cx="9150426" cy="1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28" descr="E:\熊猫PPT\00001PNG素材\底边条\分层菱形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/>
        </p:blipFill>
        <p:spPr bwMode="auto">
          <a:xfrm>
            <a:off x="-61363" y="4938746"/>
            <a:ext cx="9315490" cy="1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345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17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7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17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175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31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17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17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175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31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300"/>
                                        <p:tgtEl>
                                          <p:spTgt spid="31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mph" presetSubtype="0" autoRev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33" dur="150" fill="hold"/>
                                        <p:tgtEl>
                                          <p:spTgt spid="3175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2" decel="525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400" fill="hold"/>
                                        <p:tgtEl>
                                          <p:spTgt spid="317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400" fill="hold"/>
                                        <p:tgtEl>
                                          <p:spTgt spid="317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800" fill="hold"/>
                                        <p:tgtEl>
                                          <p:spTgt spid="318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fill="hold"/>
                                        <p:tgtEl>
                                          <p:spTgt spid="318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800"/>
                                        <p:tgtEl>
                                          <p:spTgt spid="318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" presetClass="entr" presetSubtype="8" decel="525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400" fill="hold"/>
                                        <p:tgtEl>
                                          <p:spTgt spid="318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400" fill="hold"/>
                                        <p:tgtEl>
                                          <p:spTgt spid="318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8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800" fill="hold"/>
                                        <p:tgtEl>
                                          <p:spTgt spid="318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800" fill="hold"/>
                                        <p:tgtEl>
                                          <p:spTgt spid="318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800"/>
                                        <p:tgtEl>
                                          <p:spTgt spid="318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757" grpId="0" animBg="1"/>
      <p:bldP spid="31758" grpId="0" animBg="1"/>
      <p:bldP spid="31760" grpId="0" autoUpdateAnimBg="0"/>
      <p:bldP spid="31845" grpId="0" autoUpdateAnimBg="0"/>
      <p:bldP spid="31847" grpId="0" autoUpdateAnimBg="0"/>
      <p:bldP spid="31848" grpId="0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674" name="组合 3"/>
          <p:cNvGrpSpPr>
            <a:grpSpLocks/>
          </p:cNvGrpSpPr>
          <p:nvPr/>
        </p:nvGrpSpPr>
        <p:grpSpPr bwMode="auto">
          <a:xfrm>
            <a:off x="471570" y="198500"/>
            <a:ext cx="3453412" cy="543093"/>
            <a:chOff x="0" y="0"/>
            <a:chExt cx="3452079" cy="542182"/>
          </a:xfrm>
        </p:grpSpPr>
        <p:grpSp>
          <p:nvGrpSpPr>
            <p:cNvPr id="28675" name="组合 2"/>
            <p:cNvGrpSpPr>
              <a:grpSpLocks/>
            </p:cNvGrpSpPr>
            <p:nvPr/>
          </p:nvGrpSpPr>
          <p:grpSpPr bwMode="auto">
            <a:xfrm>
              <a:off x="0" y="0"/>
              <a:ext cx="3452079" cy="542182"/>
              <a:chOff x="0" y="0"/>
              <a:chExt cx="3452079" cy="542182"/>
            </a:xfrm>
          </p:grpSpPr>
          <p:sp>
            <p:nvSpPr>
              <p:cNvPr id="28676" name="圆角矩形 1"/>
              <p:cNvSpPr>
                <a:spLocks noChangeArrowheads="1"/>
              </p:cNvSpPr>
              <p:nvPr/>
            </p:nvSpPr>
            <p:spPr bwMode="auto">
              <a:xfrm>
                <a:off x="507788" y="89263"/>
                <a:ext cx="2872283" cy="411403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dist="38100" dir="2700000" algn="ctr" rotWithShape="0">
                  <a:srgbClr val="000000">
                    <a:alpha val="39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8677" name="TextBox 29"/>
              <p:cNvSpPr txBox="1">
                <a:spLocks noChangeArrowheads="1"/>
              </p:cNvSpPr>
              <p:nvPr/>
            </p:nvSpPr>
            <p:spPr bwMode="auto">
              <a:xfrm>
                <a:off x="716816" y="130779"/>
                <a:ext cx="273526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需求</a:t>
                </a:r>
              </a:p>
            </p:txBody>
          </p:sp>
          <p:grpSp>
            <p:nvGrpSpPr>
              <p:cNvPr id="28678" name="组合 42"/>
              <p:cNvGrpSpPr>
                <a:grpSpLocks/>
              </p:cNvGrpSpPr>
              <p:nvPr/>
            </p:nvGrpSpPr>
            <p:grpSpPr bwMode="auto">
              <a:xfrm>
                <a:off x="0" y="0"/>
                <a:ext cx="571760" cy="542182"/>
                <a:chOff x="0" y="0"/>
                <a:chExt cx="713451" cy="676543"/>
              </a:xfrm>
            </p:grpSpPr>
            <p:grpSp>
              <p:nvGrpSpPr>
                <p:cNvPr id="28679" name="组合 44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76064" cy="676543"/>
                  <a:chOff x="0" y="0"/>
                  <a:chExt cx="576064" cy="676543"/>
                </a:xfrm>
              </p:grpSpPr>
              <p:sp>
                <p:nvSpPr>
                  <p:cNvPr id="28680" name="圆角矩形 4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576064" cy="676543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dist="38100" dir="2700000" algn="ctr" rotWithShape="0">
                      <a:srgbClr val="000000">
                        <a:alpha val="39000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8681" name="圆角矩形 10"/>
                  <p:cNvSpPr>
                    <a:spLocks/>
                  </p:cNvSpPr>
                  <p:nvPr/>
                </p:nvSpPr>
                <p:spPr bwMode="auto">
                  <a:xfrm>
                    <a:off x="13321" y="9524"/>
                    <a:ext cx="540517" cy="667019"/>
                  </a:xfrm>
                  <a:custGeom>
                    <a:avLst/>
                    <a:gdLst>
                      <a:gd name="T0" fmla="*/ 96013 w 567277"/>
                      <a:gd name="T1" fmla="*/ 0 h 849176"/>
                      <a:gd name="T2" fmla="*/ 480051 w 567277"/>
                      <a:gd name="T3" fmla="*/ 0 h 849176"/>
                      <a:gd name="T4" fmla="*/ 567277 w 567277"/>
                      <a:gd name="T5" fmla="*/ 56798 h 849176"/>
                      <a:gd name="T6" fmla="*/ 1834 w 567277"/>
                      <a:gd name="T7" fmla="*/ 849176 h 849176"/>
                      <a:gd name="T8" fmla="*/ 0 w 567277"/>
                      <a:gd name="T9" fmla="*/ 840091 h 849176"/>
                      <a:gd name="T10" fmla="*/ 0 w 567277"/>
                      <a:gd name="T11" fmla="*/ 96013 h 849176"/>
                      <a:gd name="T12" fmla="*/ 96013 w 567277"/>
                      <a:gd name="T13" fmla="*/ 0 h 849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67277" h="849176">
                        <a:moveTo>
                          <a:pt x="96013" y="0"/>
                        </a:moveTo>
                        <a:lnTo>
                          <a:pt x="480051" y="0"/>
                        </a:lnTo>
                        <a:cubicBezTo>
                          <a:pt x="519045" y="0"/>
                          <a:pt x="552609" y="23245"/>
                          <a:pt x="567277" y="56798"/>
                        </a:cubicBezTo>
                        <a:cubicBezTo>
                          <a:pt x="244152" y="189919"/>
                          <a:pt x="14842" y="493018"/>
                          <a:pt x="1834" y="849176"/>
                        </a:cubicBezTo>
                        <a:cubicBezTo>
                          <a:pt x="148" y="846275"/>
                          <a:pt x="0" y="843200"/>
                          <a:pt x="0" y="840091"/>
                        </a:cubicBezTo>
                        <a:lnTo>
                          <a:pt x="0" y="96013"/>
                        </a:lnTo>
                        <a:cubicBezTo>
                          <a:pt x="0" y="42986"/>
                          <a:pt x="42986" y="0"/>
                          <a:pt x="96013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>
                          <a:alpha val="34999"/>
                        </a:schemeClr>
                      </a:gs>
                      <a:gs pos="100000">
                        <a:schemeClr val="tx2"/>
                      </a:gs>
                    </a:gsLst>
                    <a:lin ang="1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</p:grpSp>
            <p:pic>
              <p:nvPicPr>
                <p:cNvPr id="28682" name="图片 4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94503" y="184967"/>
                  <a:ext cx="318948" cy="123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8683" name="图片 4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94503" y="436995"/>
                  <a:ext cx="318948" cy="123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28684" name="图片 5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28685" name="组合 60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5804" y="2731343"/>
            <a:ext cx="5334926" cy="5732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86" name="矩形 68"/>
          <p:cNvSpPr>
            <a:spLocks noChangeArrowheads="1"/>
          </p:cNvSpPr>
          <p:nvPr/>
        </p:nvSpPr>
        <p:spPr bwMode="auto">
          <a:xfrm>
            <a:off x="4756976" y="2755164"/>
            <a:ext cx="1876751" cy="149271"/>
          </a:xfrm>
          <a:prstGeom prst="rect">
            <a:avLst/>
          </a:prstGeom>
          <a:solidFill>
            <a:srgbClr val="D9D9D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58" tIns="45729" rIns="91458" bIns="45729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687" name="矩形 69"/>
          <p:cNvSpPr>
            <a:spLocks noChangeArrowheads="1"/>
          </p:cNvSpPr>
          <p:nvPr/>
        </p:nvSpPr>
        <p:spPr bwMode="auto">
          <a:xfrm>
            <a:off x="3316864" y="2904435"/>
            <a:ext cx="3316863" cy="173090"/>
          </a:xfrm>
          <a:prstGeom prst="rect">
            <a:avLst/>
          </a:prstGeom>
          <a:solidFill>
            <a:srgbClr val="7F7F7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58" tIns="45729" rIns="91458" bIns="45729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8688" name="矩形 70"/>
          <p:cNvSpPr>
            <a:spLocks noChangeArrowheads="1"/>
          </p:cNvSpPr>
          <p:nvPr/>
        </p:nvSpPr>
        <p:spPr bwMode="auto">
          <a:xfrm>
            <a:off x="5695352" y="3072762"/>
            <a:ext cx="938375" cy="154035"/>
          </a:xfrm>
          <a:prstGeom prst="rect">
            <a:avLst/>
          </a:prstGeom>
          <a:solidFill>
            <a:srgbClr val="40404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58" tIns="45729" rIns="91458" bIns="45729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cxnSp>
        <p:nvCxnSpPr>
          <p:cNvPr id="28689" name="直接连接符 71"/>
          <p:cNvCxnSpPr>
            <a:cxnSpLocks noChangeShapeType="1"/>
          </p:cNvCxnSpPr>
          <p:nvPr/>
        </p:nvCxnSpPr>
        <p:spPr bwMode="auto">
          <a:xfrm flipV="1">
            <a:off x="4756976" y="2377222"/>
            <a:ext cx="0" cy="381118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8690" name="组合 72"/>
          <p:cNvGrpSpPr>
            <a:grpSpLocks/>
          </p:cNvGrpSpPr>
          <p:nvPr/>
        </p:nvGrpSpPr>
        <p:grpSpPr bwMode="auto">
          <a:xfrm>
            <a:off x="4504520" y="1872241"/>
            <a:ext cx="504913" cy="504981"/>
            <a:chOff x="0" y="0"/>
            <a:chExt cx="504056" cy="504056"/>
          </a:xfrm>
        </p:grpSpPr>
        <p:sp>
          <p:nvSpPr>
            <p:cNvPr id="28691" name="椭圆 73"/>
            <p:cNvSpPr>
              <a:spLocks noChangeArrowheads="1"/>
            </p:cNvSpPr>
            <p:nvPr/>
          </p:nvSpPr>
          <p:spPr bwMode="auto">
            <a:xfrm>
              <a:off x="0" y="0"/>
              <a:ext cx="504056" cy="50405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692" name="Freeform 6"/>
            <p:cNvSpPr>
              <a:spLocks noEditPoints="1"/>
            </p:cNvSpPr>
            <p:nvPr/>
          </p:nvSpPr>
          <p:spPr bwMode="auto">
            <a:xfrm>
              <a:off x="110569" y="68346"/>
              <a:ext cx="282917" cy="367363"/>
            </a:xfrm>
            <a:custGeom>
              <a:avLst/>
              <a:gdLst>
                <a:gd name="T0" fmla="*/ 33 w 251"/>
                <a:gd name="T1" fmla="*/ 298 h 326"/>
                <a:gd name="T2" fmla="*/ 26 w 251"/>
                <a:gd name="T3" fmla="*/ 180 h 326"/>
                <a:gd name="T4" fmla="*/ 44 w 251"/>
                <a:gd name="T5" fmla="*/ 150 h 326"/>
                <a:gd name="T6" fmla="*/ 77 w 251"/>
                <a:gd name="T7" fmla="*/ 141 h 326"/>
                <a:gd name="T8" fmla="*/ 83 w 251"/>
                <a:gd name="T9" fmla="*/ 170 h 326"/>
                <a:gd name="T10" fmla="*/ 76 w 251"/>
                <a:gd name="T11" fmla="*/ 178 h 326"/>
                <a:gd name="T12" fmla="*/ 54 w 251"/>
                <a:gd name="T13" fmla="*/ 197 h 326"/>
                <a:gd name="T14" fmla="*/ 45 w 251"/>
                <a:gd name="T15" fmla="*/ 298 h 326"/>
                <a:gd name="T16" fmla="*/ 58 w 251"/>
                <a:gd name="T17" fmla="*/ 297 h 326"/>
                <a:gd name="T18" fmla="*/ 198 w 251"/>
                <a:gd name="T19" fmla="*/ 210 h 326"/>
                <a:gd name="T20" fmla="*/ 82 w 251"/>
                <a:gd name="T21" fmla="*/ 92 h 326"/>
                <a:gd name="T22" fmla="*/ 134 w 251"/>
                <a:gd name="T23" fmla="*/ 47 h 326"/>
                <a:gd name="T24" fmla="*/ 164 w 251"/>
                <a:gd name="T25" fmla="*/ 92 h 326"/>
                <a:gd name="T26" fmla="*/ 171 w 251"/>
                <a:gd name="T27" fmla="*/ 25 h 326"/>
                <a:gd name="T28" fmla="*/ 75 w 251"/>
                <a:gd name="T29" fmla="*/ 21 h 326"/>
                <a:gd name="T30" fmla="*/ 82 w 251"/>
                <a:gd name="T31" fmla="*/ 92 h 326"/>
                <a:gd name="T32" fmla="*/ 215 w 251"/>
                <a:gd name="T33" fmla="*/ 311 h 326"/>
                <a:gd name="T34" fmla="*/ 49 w 251"/>
                <a:gd name="T35" fmla="*/ 326 h 326"/>
                <a:gd name="T36" fmla="*/ 225 w 251"/>
                <a:gd name="T37" fmla="*/ 180 h 326"/>
                <a:gd name="T38" fmla="*/ 218 w 251"/>
                <a:gd name="T39" fmla="*/ 298 h 326"/>
                <a:gd name="T40" fmla="*/ 211 w 251"/>
                <a:gd name="T41" fmla="*/ 206 h 326"/>
                <a:gd name="T42" fmla="*/ 167 w 251"/>
                <a:gd name="T43" fmla="*/ 197 h 326"/>
                <a:gd name="T44" fmla="*/ 177 w 251"/>
                <a:gd name="T45" fmla="*/ 177 h 326"/>
                <a:gd name="T46" fmla="*/ 179 w 251"/>
                <a:gd name="T47" fmla="*/ 171 h 326"/>
                <a:gd name="T48" fmla="*/ 208 w 251"/>
                <a:gd name="T49" fmla="*/ 149 h 326"/>
                <a:gd name="T50" fmla="*/ 211 w 251"/>
                <a:gd name="T51" fmla="*/ 152 h 326"/>
                <a:gd name="T52" fmla="*/ 225 w 251"/>
                <a:gd name="T53" fmla="*/ 180 h 326"/>
                <a:gd name="T54" fmla="*/ 172 w 251"/>
                <a:gd name="T55" fmla="*/ 178 h 326"/>
                <a:gd name="T56" fmla="*/ 164 w 251"/>
                <a:gd name="T57" fmla="*/ 165 h 326"/>
                <a:gd name="T58" fmla="*/ 174 w 251"/>
                <a:gd name="T59" fmla="*/ 141 h 326"/>
                <a:gd name="T60" fmla="*/ 155 w 251"/>
                <a:gd name="T61" fmla="*/ 145 h 326"/>
                <a:gd name="T62" fmla="*/ 162 w 251"/>
                <a:gd name="T63" fmla="*/ 197 h 326"/>
                <a:gd name="T64" fmla="*/ 78 w 251"/>
                <a:gd name="T65" fmla="*/ 166 h 326"/>
                <a:gd name="T66" fmla="*/ 90 w 251"/>
                <a:gd name="T67" fmla="*/ 168 h 326"/>
                <a:gd name="T68" fmla="*/ 91 w 251"/>
                <a:gd name="T69" fmla="*/ 197 h 326"/>
                <a:gd name="T70" fmla="*/ 96 w 251"/>
                <a:gd name="T71" fmla="*/ 145 h 326"/>
                <a:gd name="T72" fmla="*/ 79 w 251"/>
                <a:gd name="T73" fmla="*/ 141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51" h="326">
                  <a:moveTo>
                    <a:pt x="45" y="298"/>
                  </a:moveTo>
                  <a:cubicBezTo>
                    <a:pt x="33" y="298"/>
                    <a:pt x="33" y="298"/>
                    <a:pt x="33" y="298"/>
                  </a:cubicBezTo>
                  <a:cubicBezTo>
                    <a:pt x="4" y="298"/>
                    <a:pt x="0" y="279"/>
                    <a:pt x="7" y="253"/>
                  </a:cubicBezTo>
                  <a:cubicBezTo>
                    <a:pt x="26" y="180"/>
                    <a:pt x="26" y="180"/>
                    <a:pt x="26" y="180"/>
                  </a:cubicBezTo>
                  <a:cubicBezTo>
                    <a:pt x="29" y="168"/>
                    <a:pt x="35" y="158"/>
                    <a:pt x="42" y="151"/>
                  </a:cubicBezTo>
                  <a:cubicBezTo>
                    <a:pt x="44" y="150"/>
                    <a:pt x="44" y="150"/>
                    <a:pt x="44" y="150"/>
                  </a:cubicBezTo>
                  <a:cubicBezTo>
                    <a:pt x="45" y="149"/>
                    <a:pt x="45" y="149"/>
                    <a:pt x="45" y="149"/>
                  </a:cubicBezTo>
                  <a:cubicBezTo>
                    <a:pt x="77" y="141"/>
                    <a:pt x="77" y="141"/>
                    <a:pt x="77" y="141"/>
                  </a:cubicBezTo>
                  <a:cubicBezTo>
                    <a:pt x="74" y="171"/>
                    <a:pt x="74" y="171"/>
                    <a:pt x="74" y="171"/>
                  </a:cubicBezTo>
                  <a:cubicBezTo>
                    <a:pt x="83" y="170"/>
                    <a:pt x="83" y="170"/>
                    <a:pt x="83" y="170"/>
                  </a:cubicBezTo>
                  <a:cubicBezTo>
                    <a:pt x="76" y="177"/>
                    <a:pt x="76" y="177"/>
                    <a:pt x="76" y="177"/>
                  </a:cubicBezTo>
                  <a:cubicBezTo>
                    <a:pt x="76" y="178"/>
                    <a:pt x="76" y="178"/>
                    <a:pt x="76" y="178"/>
                  </a:cubicBezTo>
                  <a:cubicBezTo>
                    <a:pt x="77" y="178"/>
                    <a:pt x="81" y="186"/>
                    <a:pt x="87" y="197"/>
                  </a:cubicBezTo>
                  <a:cubicBezTo>
                    <a:pt x="54" y="197"/>
                    <a:pt x="54" y="197"/>
                    <a:pt x="54" y="197"/>
                  </a:cubicBezTo>
                  <a:cubicBezTo>
                    <a:pt x="45" y="206"/>
                    <a:pt x="45" y="206"/>
                    <a:pt x="45" y="206"/>
                  </a:cubicBezTo>
                  <a:cubicBezTo>
                    <a:pt x="45" y="298"/>
                    <a:pt x="45" y="298"/>
                    <a:pt x="45" y="298"/>
                  </a:cubicBezTo>
                  <a:close/>
                  <a:moveTo>
                    <a:pt x="58" y="210"/>
                  </a:moveTo>
                  <a:cubicBezTo>
                    <a:pt x="58" y="297"/>
                    <a:pt x="58" y="297"/>
                    <a:pt x="58" y="297"/>
                  </a:cubicBezTo>
                  <a:cubicBezTo>
                    <a:pt x="198" y="297"/>
                    <a:pt x="198" y="297"/>
                    <a:pt x="198" y="297"/>
                  </a:cubicBezTo>
                  <a:cubicBezTo>
                    <a:pt x="198" y="210"/>
                    <a:pt x="198" y="210"/>
                    <a:pt x="198" y="210"/>
                  </a:cubicBezTo>
                  <a:cubicBezTo>
                    <a:pt x="58" y="210"/>
                    <a:pt x="58" y="210"/>
                    <a:pt x="58" y="210"/>
                  </a:cubicBezTo>
                  <a:close/>
                  <a:moveTo>
                    <a:pt x="82" y="92"/>
                  </a:moveTo>
                  <a:cubicBezTo>
                    <a:pt x="80" y="74"/>
                    <a:pt x="79" y="66"/>
                    <a:pt x="85" y="48"/>
                  </a:cubicBezTo>
                  <a:cubicBezTo>
                    <a:pt x="96" y="56"/>
                    <a:pt x="123" y="52"/>
                    <a:pt x="134" y="47"/>
                  </a:cubicBezTo>
                  <a:cubicBezTo>
                    <a:pt x="140" y="56"/>
                    <a:pt x="151" y="58"/>
                    <a:pt x="161" y="55"/>
                  </a:cubicBezTo>
                  <a:cubicBezTo>
                    <a:pt x="164" y="70"/>
                    <a:pt x="164" y="72"/>
                    <a:pt x="164" y="92"/>
                  </a:cubicBezTo>
                  <a:cubicBezTo>
                    <a:pt x="164" y="92"/>
                    <a:pt x="175" y="82"/>
                    <a:pt x="177" y="74"/>
                  </a:cubicBezTo>
                  <a:cubicBezTo>
                    <a:pt x="179" y="65"/>
                    <a:pt x="175" y="32"/>
                    <a:pt x="171" y="25"/>
                  </a:cubicBezTo>
                  <a:cubicBezTo>
                    <a:pt x="167" y="14"/>
                    <a:pt x="154" y="6"/>
                    <a:pt x="132" y="9"/>
                  </a:cubicBezTo>
                  <a:cubicBezTo>
                    <a:pt x="111" y="0"/>
                    <a:pt x="86" y="9"/>
                    <a:pt x="75" y="21"/>
                  </a:cubicBezTo>
                  <a:cubicBezTo>
                    <a:pt x="71" y="27"/>
                    <a:pt x="65" y="74"/>
                    <a:pt x="70" y="81"/>
                  </a:cubicBezTo>
                  <a:cubicBezTo>
                    <a:pt x="76" y="88"/>
                    <a:pt x="82" y="92"/>
                    <a:pt x="82" y="92"/>
                  </a:cubicBezTo>
                  <a:close/>
                  <a:moveTo>
                    <a:pt x="40" y="311"/>
                  </a:moveTo>
                  <a:cubicBezTo>
                    <a:pt x="215" y="311"/>
                    <a:pt x="215" y="311"/>
                    <a:pt x="215" y="311"/>
                  </a:cubicBezTo>
                  <a:cubicBezTo>
                    <a:pt x="205" y="326"/>
                    <a:pt x="205" y="326"/>
                    <a:pt x="205" y="326"/>
                  </a:cubicBezTo>
                  <a:cubicBezTo>
                    <a:pt x="49" y="326"/>
                    <a:pt x="49" y="326"/>
                    <a:pt x="49" y="326"/>
                  </a:cubicBezTo>
                  <a:cubicBezTo>
                    <a:pt x="40" y="311"/>
                    <a:pt x="40" y="311"/>
                    <a:pt x="40" y="311"/>
                  </a:cubicBezTo>
                  <a:close/>
                  <a:moveTo>
                    <a:pt x="225" y="180"/>
                  </a:moveTo>
                  <a:cubicBezTo>
                    <a:pt x="244" y="253"/>
                    <a:pt x="244" y="253"/>
                    <a:pt x="244" y="253"/>
                  </a:cubicBezTo>
                  <a:cubicBezTo>
                    <a:pt x="251" y="279"/>
                    <a:pt x="248" y="298"/>
                    <a:pt x="218" y="298"/>
                  </a:cubicBezTo>
                  <a:cubicBezTo>
                    <a:pt x="211" y="298"/>
                    <a:pt x="211" y="298"/>
                    <a:pt x="211" y="298"/>
                  </a:cubicBezTo>
                  <a:cubicBezTo>
                    <a:pt x="211" y="206"/>
                    <a:pt x="211" y="206"/>
                    <a:pt x="211" y="206"/>
                  </a:cubicBezTo>
                  <a:cubicBezTo>
                    <a:pt x="201" y="197"/>
                    <a:pt x="201" y="197"/>
                    <a:pt x="201" y="197"/>
                  </a:cubicBezTo>
                  <a:cubicBezTo>
                    <a:pt x="167" y="197"/>
                    <a:pt x="167" y="197"/>
                    <a:pt x="167" y="197"/>
                  </a:cubicBezTo>
                  <a:cubicBezTo>
                    <a:pt x="172" y="186"/>
                    <a:pt x="177" y="178"/>
                    <a:pt x="177" y="178"/>
                  </a:cubicBezTo>
                  <a:cubicBezTo>
                    <a:pt x="177" y="177"/>
                    <a:pt x="177" y="177"/>
                    <a:pt x="177" y="177"/>
                  </a:cubicBezTo>
                  <a:cubicBezTo>
                    <a:pt x="170" y="170"/>
                    <a:pt x="170" y="170"/>
                    <a:pt x="170" y="170"/>
                  </a:cubicBezTo>
                  <a:cubicBezTo>
                    <a:pt x="179" y="171"/>
                    <a:pt x="179" y="171"/>
                    <a:pt x="179" y="171"/>
                  </a:cubicBezTo>
                  <a:cubicBezTo>
                    <a:pt x="177" y="142"/>
                    <a:pt x="177" y="142"/>
                    <a:pt x="177" y="142"/>
                  </a:cubicBezTo>
                  <a:cubicBezTo>
                    <a:pt x="208" y="149"/>
                    <a:pt x="208" y="149"/>
                    <a:pt x="208" y="149"/>
                  </a:cubicBezTo>
                  <a:cubicBezTo>
                    <a:pt x="210" y="150"/>
                    <a:pt x="210" y="150"/>
                    <a:pt x="210" y="150"/>
                  </a:cubicBezTo>
                  <a:cubicBezTo>
                    <a:pt x="211" y="152"/>
                    <a:pt x="211" y="152"/>
                    <a:pt x="211" y="152"/>
                  </a:cubicBezTo>
                  <a:cubicBezTo>
                    <a:pt x="218" y="160"/>
                    <a:pt x="222" y="170"/>
                    <a:pt x="224" y="180"/>
                  </a:cubicBezTo>
                  <a:cubicBezTo>
                    <a:pt x="225" y="180"/>
                    <a:pt x="225" y="180"/>
                    <a:pt x="225" y="180"/>
                  </a:cubicBezTo>
                  <a:close/>
                  <a:moveTo>
                    <a:pt x="162" y="197"/>
                  </a:moveTo>
                  <a:cubicBezTo>
                    <a:pt x="167" y="188"/>
                    <a:pt x="171" y="181"/>
                    <a:pt x="172" y="178"/>
                  </a:cubicBezTo>
                  <a:cubicBezTo>
                    <a:pt x="163" y="168"/>
                    <a:pt x="163" y="168"/>
                    <a:pt x="163" y="168"/>
                  </a:cubicBezTo>
                  <a:cubicBezTo>
                    <a:pt x="164" y="165"/>
                    <a:pt x="164" y="165"/>
                    <a:pt x="164" y="165"/>
                  </a:cubicBezTo>
                  <a:cubicBezTo>
                    <a:pt x="175" y="166"/>
                    <a:pt x="175" y="166"/>
                    <a:pt x="175" y="166"/>
                  </a:cubicBezTo>
                  <a:cubicBezTo>
                    <a:pt x="174" y="141"/>
                    <a:pt x="174" y="141"/>
                    <a:pt x="174" y="141"/>
                  </a:cubicBezTo>
                  <a:cubicBezTo>
                    <a:pt x="164" y="138"/>
                    <a:pt x="164" y="138"/>
                    <a:pt x="164" y="138"/>
                  </a:cubicBezTo>
                  <a:cubicBezTo>
                    <a:pt x="155" y="145"/>
                    <a:pt x="155" y="145"/>
                    <a:pt x="155" y="145"/>
                  </a:cubicBezTo>
                  <a:cubicBezTo>
                    <a:pt x="133" y="197"/>
                    <a:pt x="133" y="197"/>
                    <a:pt x="133" y="197"/>
                  </a:cubicBezTo>
                  <a:cubicBezTo>
                    <a:pt x="162" y="197"/>
                    <a:pt x="162" y="197"/>
                    <a:pt x="162" y="197"/>
                  </a:cubicBezTo>
                  <a:close/>
                  <a:moveTo>
                    <a:pt x="79" y="141"/>
                  </a:moveTo>
                  <a:cubicBezTo>
                    <a:pt x="78" y="166"/>
                    <a:pt x="78" y="166"/>
                    <a:pt x="78" y="166"/>
                  </a:cubicBezTo>
                  <a:cubicBezTo>
                    <a:pt x="89" y="165"/>
                    <a:pt x="89" y="165"/>
                    <a:pt x="89" y="165"/>
                  </a:cubicBezTo>
                  <a:cubicBezTo>
                    <a:pt x="90" y="168"/>
                    <a:pt x="90" y="168"/>
                    <a:pt x="90" y="168"/>
                  </a:cubicBezTo>
                  <a:cubicBezTo>
                    <a:pt x="81" y="178"/>
                    <a:pt x="81" y="178"/>
                    <a:pt x="81" y="178"/>
                  </a:cubicBezTo>
                  <a:cubicBezTo>
                    <a:pt x="82" y="181"/>
                    <a:pt x="86" y="188"/>
                    <a:pt x="91" y="197"/>
                  </a:cubicBezTo>
                  <a:cubicBezTo>
                    <a:pt x="121" y="197"/>
                    <a:pt x="121" y="197"/>
                    <a:pt x="121" y="197"/>
                  </a:cubicBezTo>
                  <a:cubicBezTo>
                    <a:pt x="96" y="145"/>
                    <a:pt x="96" y="145"/>
                    <a:pt x="96" y="145"/>
                  </a:cubicBezTo>
                  <a:cubicBezTo>
                    <a:pt x="88" y="138"/>
                    <a:pt x="88" y="138"/>
                    <a:pt x="88" y="138"/>
                  </a:cubicBezTo>
                  <a:lnTo>
                    <a:pt x="79" y="1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693" name="矩形 75"/>
          <p:cNvSpPr>
            <a:spLocks noChangeArrowheads="1"/>
          </p:cNvSpPr>
          <p:nvPr/>
        </p:nvSpPr>
        <p:spPr bwMode="auto">
          <a:xfrm>
            <a:off x="5583119" y="1742181"/>
            <a:ext cx="2014888" cy="1015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200"/>
              </a:lnSpc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数据管理能力要求</a:t>
            </a:r>
          </a:p>
          <a:p>
            <a:pPr algn="just" eaLnBrk="1" hangingPunct="1">
              <a:lnSpc>
                <a:spcPts val="1200"/>
              </a:lnSpc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由于面向浙大城市学院学生以及教职工，数据库采用</a:t>
            </a:r>
            <a:r>
              <a:rPr lang="en-US" altLang="zh-CN" sz="1000" dirty="0" err="1">
                <a:latin typeface="微软雅黑" pitchFamily="34" charset="-122"/>
                <a:ea typeface="微软雅黑" pitchFamily="34" charset="-122"/>
              </a:rPr>
              <a:t>mysql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方式存储，需要存储用户信息、用户任务历史记录、用户申诉信息管理等。</a:t>
            </a:r>
          </a:p>
        </p:txBody>
      </p:sp>
      <p:sp>
        <p:nvSpPr>
          <p:cNvPr id="28694" name="TextBox 76"/>
          <p:cNvSpPr txBox="1">
            <a:spLocks noChangeArrowheads="1"/>
          </p:cNvSpPr>
          <p:nvPr/>
        </p:nvSpPr>
        <p:spPr bwMode="auto">
          <a:xfrm>
            <a:off x="5039600" y="1937348"/>
            <a:ext cx="628759" cy="40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Impact" pitchFamily="34" charset="0"/>
              </a:rPr>
              <a:t>45%</a:t>
            </a:r>
            <a:endParaRPr lang="zh-CN" altLang="en-US" sz="2000">
              <a:latin typeface="Impact" pitchFamily="34" charset="0"/>
            </a:endParaRPr>
          </a:p>
        </p:txBody>
      </p:sp>
      <p:cxnSp>
        <p:nvCxnSpPr>
          <p:cNvPr id="28695" name="直接连接符 77"/>
          <p:cNvCxnSpPr>
            <a:cxnSpLocks noChangeShapeType="1"/>
          </p:cNvCxnSpPr>
          <p:nvPr/>
        </p:nvCxnSpPr>
        <p:spPr bwMode="auto">
          <a:xfrm flipV="1">
            <a:off x="3316864" y="3077525"/>
            <a:ext cx="0" cy="381118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8696" name="组合 78"/>
          <p:cNvGrpSpPr>
            <a:grpSpLocks/>
          </p:cNvGrpSpPr>
          <p:nvPr/>
        </p:nvGrpSpPr>
        <p:grpSpPr bwMode="auto">
          <a:xfrm>
            <a:off x="3064407" y="3457055"/>
            <a:ext cx="504913" cy="504981"/>
            <a:chOff x="0" y="0"/>
            <a:chExt cx="504056" cy="504056"/>
          </a:xfrm>
        </p:grpSpPr>
        <p:sp>
          <p:nvSpPr>
            <p:cNvPr id="28697" name="椭圆 79"/>
            <p:cNvSpPr>
              <a:spLocks noChangeArrowheads="1"/>
            </p:cNvSpPr>
            <p:nvPr/>
          </p:nvSpPr>
          <p:spPr bwMode="auto">
            <a:xfrm>
              <a:off x="0" y="0"/>
              <a:ext cx="504056" cy="50405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698" name="Freeform 11"/>
            <p:cNvSpPr>
              <a:spLocks noEditPoints="1"/>
            </p:cNvSpPr>
            <p:nvPr/>
          </p:nvSpPr>
          <p:spPr bwMode="auto">
            <a:xfrm>
              <a:off x="76544" y="107746"/>
              <a:ext cx="350967" cy="288563"/>
            </a:xfrm>
            <a:custGeom>
              <a:avLst/>
              <a:gdLst>
                <a:gd name="T0" fmla="*/ 99 w 355"/>
                <a:gd name="T1" fmla="*/ 172 h 292"/>
                <a:gd name="T2" fmla="*/ 58 w 355"/>
                <a:gd name="T3" fmla="*/ 191 h 292"/>
                <a:gd name="T4" fmla="*/ 0 w 355"/>
                <a:gd name="T5" fmla="*/ 155 h 292"/>
                <a:gd name="T6" fmla="*/ 56 w 355"/>
                <a:gd name="T7" fmla="*/ 76 h 292"/>
                <a:gd name="T8" fmla="*/ 65 w 355"/>
                <a:gd name="T9" fmla="*/ 76 h 292"/>
                <a:gd name="T10" fmla="*/ 100 w 355"/>
                <a:gd name="T11" fmla="*/ 73 h 292"/>
                <a:gd name="T12" fmla="*/ 134 w 355"/>
                <a:gd name="T13" fmla="*/ 80 h 292"/>
                <a:gd name="T14" fmla="*/ 321 w 355"/>
                <a:gd name="T15" fmla="*/ 80 h 292"/>
                <a:gd name="T16" fmla="*/ 134 w 355"/>
                <a:gd name="T17" fmla="*/ 132 h 292"/>
                <a:gd name="T18" fmla="*/ 330 w 355"/>
                <a:gd name="T19" fmla="*/ 214 h 292"/>
                <a:gd name="T20" fmla="*/ 355 w 355"/>
                <a:gd name="T21" fmla="*/ 80 h 292"/>
                <a:gd name="T22" fmla="*/ 234 w 355"/>
                <a:gd name="T23" fmla="*/ 162 h 292"/>
                <a:gd name="T24" fmla="*/ 240 w 355"/>
                <a:gd name="T25" fmla="*/ 180 h 292"/>
                <a:gd name="T26" fmla="*/ 226 w 355"/>
                <a:gd name="T27" fmla="*/ 95 h 292"/>
                <a:gd name="T28" fmla="*/ 223 w 355"/>
                <a:gd name="T29" fmla="*/ 114 h 292"/>
                <a:gd name="T30" fmla="*/ 195 w 355"/>
                <a:gd name="T31" fmla="*/ 130 h 292"/>
                <a:gd name="T32" fmla="*/ 176 w 355"/>
                <a:gd name="T33" fmla="*/ 142 h 292"/>
                <a:gd name="T34" fmla="*/ 182 w 355"/>
                <a:gd name="T35" fmla="*/ 165 h 292"/>
                <a:gd name="T36" fmla="*/ 232 w 355"/>
                <a:gd name="T37" fmla="*/ 156 h 292"/>
                <a:gd name="T38" fmla="*/ 254 w 355"/>
                <a:gd name="T39" fmla="*/ 110 h 292"/>
                <a:gd name="T40" fmla="*/ 179 w 355"/>
                <a:gd name="T41" fmla="*/ 172 h 292"/>
                <a:gd name="T42" fmla="*/ 167 w 355"/>
                <a:gd name="T43" fmla="*/ 180 h 292"/>
                <a:gd name="T44" fmla="*/ 173 w 355"/>
                <a:gd name="T45" fmla="*/ 180 h 292"/>
                <a:gd name="T46" fmla="*/ 195 w 355"/>
                <a:gd name="T47" fmla="*/ 171 h 292"/>
                <a:gd name="T48" fmla="*/ 200 w 355"/>
                <a:gd name="T49" fmla="*/ 180 h 292"/>
                <a:gd name="T50" fmla="*/ 207 w 355"/>
                <a:gd name="T51" fmla="*/ 180 h 292"/>
                <a:gd name="T52" fmla="*/ 218 w 355"/>
                <a:gd name="T53" fmla="*/ 165 h 292"/>
                <a:gd name="T54" fmla="*/ 223 w 355"/>
                <a:gd name="T55" fmla="*/ 167 h 292"/>
                <a:gd name="T56" fmla="*/ 285 w 355"/>
                <a:gd name="T57" fmla="*/ 123 h 292"/>
                <a:gd name="T58" fmla="*/ 313 w 355"/>
                <a:gd name="T59" fmla="*/ 162 h 292"/>
                <a:gd name="T60" fmla="*/ 285 w 355"/>
                <a:gd name="T61" fmla="*/ 181 h 292"/>
                <a:gd name="T62" fmla="*/ 256 w 355"/>
                <a:gd name="T63" fmla="*/ 148 h 292"/>
                <a:gd name="T64" fmla="*/ 280 w 355"/>
                <a:gd name="T65" fmla="*/ 126 h 292"/>
                <a:gd name="T66" fmla="*/ 284 w 355"/>
                <a:gd name="T67" fmla="*/ 123 h 292"/>
                <a:gd name="T68" fmla="*/ 306 w 355"/>
                <a:gd name="T69" fmla="*/ 162 h 292"/>
                <a:gd name="T70" fmla="*/ 285 w 355"/>
                <a:gd name="T71" fmla="*/ 176 h 292"/>
                <a:gd name="T72" fmla="*/ 294 w 355"/>
                <a:gd name="T73" fmla="*/ 130 h 292"/>
                <a:gd name="T74" fmla="*/ 301 w 355"/>
                <a:gd name="T75" fmla="*/ 134 h 292"/>
                <a:gd name="T76" fmla="*/ 274 w 355"/>
                <a:gd name="T77" fmla="*/ 173 h 292"/>
                <a:gd name="T78" fmla="*/ 274 w 355"/>
                <a:gd name="T79" fmla="*/ 173 h 292"/>
                <a:gd name="T80" fmla="*/ 309 w 355"/>
                <a:gd name="T81" fmla="*/ 152 h 292"/>
                <a:gd name="T82" fmla="*/ 265 w 355"/>
                <a:gd name="T83" fmla="*/ 165 h 292"/>
                <a:gd name="T84" fmla="*/ 264 w 355"/>
                <a:gd name="T85" fmla="*/ 163 h 292"/>
                <a:gd name="T86" fmla="*/ 264 w 355"/>
                <a:gd name="T87" fmla="*/ 163 h 292"/>
                <a:gd name="T88" fmla="*/ 307 w 355"/>
                <a:gd name="T89" fmla="*/ 143 h 292"/>
                <a:gd name="T90" fmla="*/ 262 w 355"/>
                <a:gd name="T91" fmla="*/ 157 h 292"/>
                <a:gd name="T92" fmla="*/ 288 w 355"/>
                <a:gd name="T93" fmla="*/ 149 h 292"/>
                <a:gd name="T94" fmla="*/ 288 w 355"/>
                <a:gd name="T95" fmla="*/ 149 h 292"/>
                <a:gd name="T96" fmla="*/ 267 w 355"/>
                <a:gd name="T97" fmla="*/ 152 h 292"/>
                <a:gd name="T98" fmla="*/ 303 w 355"/>
                <a:gd name="T99" fmla="*/ 136 h 292"/>
                <a:gd name="T100" fmla="*/ 286 w 355"/>
                <a:gd name="T101" fmla="*/ 128 h 292"/>
                <a:gd name="T102" fmla="*/ 258 w 355"/>
                <a:gd name="T103" fmla="*/ 123 h 292"/>
                <a:gd name="T104" fmla="*/ 278 w 355"/>
                <a:gd name="T105" fmla="*/ 140 h 292"/>
                <a:gd name="T106" fmla="*/ 251 w 355"/>
                <a:gd name="T107" fmla="*/ 137 h 292"/>
                <a:gd name="T108" fmla="*/ 257 w 355"/>
                <a:gd name="T109" fmla="*/ 135 h 292"/>
                <a:gd name="T110" fmla="*/ 282 w 355"/>
                <a:gd name="T111" fmla="*/ 285 h 292"/>
                <a:gd name="T112" fmla="*/ 210 w 355"/>
                <a:gd name="T113" fmla="*/ 253 h 292"/>
                <a:gd name="T114" fmla="*/ 227 w 355"/>
                <a:gd name="T115" fmla="*/ 226 h 292"/>
                <a:gd name="T116" fmla="*/ 227 w 355"/>
                <a:gd name="T117" fmla="*/ 226 h 292"/>
                <a:gd name="T118" fmla="*/ 78 w 355"/>
                <a:gd name="T119" fmla="*/ 45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55" h="292">
                  <a:moveTo>
                    <a:pt x="165" y="123"/>
                  </a:moveTo>
                  <a:cubicBezTo>
                    <a:pt x="159" y="133"/>
                    <a:pt x="159" y="133"/>
                    <a:pt x="159" y="133"/>
                  </a:cubicBezTo>
                  <a:cubicBezTo>
                    <a:pt x="105" y="116"/>
                    <a:pt x="105" y="116"/>
                    <a:pt x="105" y="116"/>
                  </a:cubicBezTo>
                  <a:cubicBezTo>
                    <a:pt x="99" y="172"/>
                    <a:pt x="99" y="172"/>
                    <a:pt x="99" y="172"/>
                  </a:cubicBezTo>
                  <a:cubicBezTo>
                    <a:pt x="101" y="212"/>
                    <a:pt x="97" y="252"/>
                    <a:pt x="99" y="292"/>
                  </a:cubicBezTo>
                  <a:cubicBezTo>
                    <a:pt x="88" y="292"/>
                    <a:pt x="84" y="292"/>
                    <a:pt x="73" y="292"/>
                  </a:cubicBezTo>
                  <a:cubicBezTo>
                    <a:pt x="71" y="258"/>
                    <a:pt x="67" y="224"/>
                    <a:pt x="65" y="191"/>
                  </a:cubicBezTo>
                  <a:cubicBezTo>
                    <a:pt x="60" y="191"/>
                    <a:pt x="63" y="191"/>
                    <a:pt x="58" y="191"/>
                  </a:cubicBezTo>
                  <a:cubicBezTo>
                    <a:pt x="56" y="224"/>
                    <a:pt x="49" y="258"/>
                    <a:pt x="48" y="292"/>
                  </a:cubicBezTo>
                  <a:cubicBezTo>
                    <a:pt x="37" y="292"/>
                    <a:pt x="32" y="292"/>
                    <a:pt x="21" y="292"/>
                  </a:cubicBezTo>
                  <a:cubicBezTo>
                    <a:pt x="24" y="252"/>
                    <a:pt x="20" y="212"/>
                    <a:pt x="22" y="172"/>
                  </a:cubicBezTo>
                  <a:cubicBezTo>
                    <a:pt x="15" y="167"/>
                    <a:pt x="7" y="161"/>
                    <a:pt x="0" y="155"/>
                  </a:cubicBezTo>
                  <a:cubicBezTo>
                    <a:pt x="3" y="127"/>
                    <a:pt x="7" y="99"/>
                    <a:pt x="17" y="73"/>
                  </a:cubicBezTo>
                  <a:cubicBezTo>
                    <a:pt x="23" y="73"/>
                    <a:pt x="29" y="73"/>
                    <a:pt x="35" y="73"/>
                  </a:cubicBezTo>
                  <a:cubicBezTo>
                    <a:pt x="52" y="101"/>
                    <a:pt x="52" y="101"/>
                    <a:pt x="52" y="101"/>
                  </a:cubicBezTo>
                  <a:cubicBezTo>
                    <a:pt x="56" y="76"/>
                    <a:pt x="56" y="76"/>
                    <a:pt x="56" y="76"/>
                  </a:cubicBezTo>
                  <a:cubicBezTo>
                    <a:pt x="55" y="76"/>
                    <a:pt x="55" y="76"/>
                    <a:pt x="55" y="76"/>
                  </a:cubicBezTo>
                  <a:cubicBezTo>
                    <a:pt x="55" y="69"/>
                    <a:pt x="55" y="69"/>
                    <a:pt x="55" y="69"/>
                  </a:cubicBezTo>
                  <a:cubicBezTo>
                    <a:pt x="65" y="69"/>
                    <a:pt x="65" y="69"/>
                    <a:pt x="65" y="69"/>
                  </a:cubicBezTo>
                  <a:cubicBezTo>
                    <a:pt x="65" y="76"/>
                    <a:pt x="65" y="76"/>
                    <a:pt x="65" y="76"/>
                  </a:cubicBezTo>
                  <a:cubicBezTo>
                    <a:pt x="64" y="76"/>
                    <a:pt x="64" y="76"/>
                    <a:pt x="64" y="76"/>
                  </a:cubicBezTo>
                  <a:cubicBezTo>
                    <a:pt x="70" y="101"/>
                    <a:pt x="70" y="101"/>
                    <a:pt x="70" y="101"/>
                  </a:cubicBezTo>
                  <a:cubicBezTo>
                    <a:pt x="85" y="73"/>
                    <a:pt x="85" y="73"/>
                    <a:pt x="85" y="73"/>
                  </a:cubicBezTo>
                  <a:cubicBezTo>
                    <a:pt x="90" y="73"/>
                    <a:pt x="95" y="73"/>
                    <a:pt x="100" y="73"/>
                  </a:cubicBezTo>
                  <a:cubicBezTo>
                    <a:pt x="126" y="90"/>
                    <a:pt x="135" y="92"/>
                    <a:pt x="165" y="123"/>
                  </a:cubicBezTo>
                  <a:close/>
                  <a:moveTo>
                    <a:pt x="120" y="46"/>
                  </a:moveTo>
                  <a:cubicBezTo>
                    <a:pt x="120" y="80"/>
                    <a:pt x="120" y="80"/>
                    <a:pt x="120" y="80"/>
                  </a:cubicBezTo>
                  <a:cubicBezTo>
                    <a:pt x="134" y="80"/>
                    <a:pt x="134" y="80"/>
                    <a:pt x="134" y="80"/>
                  </a:cubicBezTo>
                  <a:cubicBezTo>
                    <a:pt x="134" y="87"/>
                    <a:pt x="134" y="87"/>
                    <a:pt x="134" y="87"/>
                  </a:cubicBezTo>
                  <a:cubicBezTo>
                    <a:pt x="151" y="100"/>
                    <a:pt x="151" y="100"/>
                    <a:pt x="151" y="100"/>
                  </a:cubicBezTo>
                  <a:cubicBezTo>
                    <a:pt x="151" y="80"/>
                    <a:pt x="151" y="80"/>
                    <a:pt x="151" y="80"/>
                  </a:cubicBezTo>
                  <a:cubicBezTo>
                    <a:pt x="321" y="80"/>
                    <a:pt x="321" y="80"/>
                    <a:pt x="321" y="80"/>
                  </a:cubicBezTo>
                  <a:cubicBezTo>
                    <a:pt x="321" y="196"/>
                    <a:pt x="321" y="196"/>
                    <a:pt x="321" y="196"/>
                  </a:cubicBezTo>
                  <a:cubicBezTo>
                    <a:pt x="151" y="196"/>
                    <a:pt x="151" y="196"/>
                    <a:pt x="151" y="196"/>
                  </a:cubicBezTo>
                  <a:cubicBezTo>
                    <a:pt x="151" y="137"/>
                    <a:pt x="151" y="137"/>
                    <a:pt x="151" y="137"/>
                  </a:cubicBezTo>
                  <a:cubicBezTo>
                    <a:pt x="134" y="132"/>
                    <a:pt x="134" y="132"/>
                    <a:pt x="134" y="132"/>
                  </a:cubicBezTo>
                  <a:cubicBezTo>
                    <a:pt x="134" y="205"/>
                    <a:pt x="134" y="205"/>
                    <a:pt x="134" y="205"/>
                  </a:cubicBezTo>
                  <a:cubicBezTo>
                    <a:pt x="134" y="214"/>
                    <a:pt x="134" y="214"/>
                    <a:pt x="134" y="214"/>
                  </a:cubicBezTo>
                  <a:cubicBezTo>
                    <a:pt x="142" y="214"/>
                    <a:pt x="142" y="214"/>
                    <a:pt x="142" y="214"/>
                  </a:cubicBezTo>
                  <a:cubicBezTo>
                    <a:pt x="330" y="214"/>
                    <a:pt x="330" y="214"/>
                    <a:pt x="330" y="214"/>
                  </a:cubicBezTo>
                  <a:cubicBezTo>
                    <a:pt x="338" y="214"/>
                    <a:pt x="338" y="214"/>
                    <a:pt x="338" y="214"/>
                  </a:cubicBezTo>
                  <a:cubicBezTo>
                    <a:pt x="338" y="205"/>
                    <a:pt x="338" y="205"/>
                    <a:pt x="338" y="205"/>
                  </a:cubicBezTo>
                  <a:cubicBezTo>
                    <a:pt x="338" y="80"/>
                    <a:pt x="338" y="80"/>
                    <a:pt x="338" y="80"/>
                  </a:cubicBezTo>
                  <a:cubicBezTo>
                    <a:pt x="355" y="80"/>
                    <a:pt x="355" y="80"/>
                    <a:pt x="355" y="80"/>
                  </a:cubicBezTo>
                  <a:cubicBezTo>
                    <a:pt x="355" y="46"/>
                    <a:pt x="355" y="46"/>
                    <a:pt x="355" y="46"/>
                  </a:cubicBezTo>
                  <a:cubicBezTo>
                    <a:pt x="120" y="46"/>
                    <a:pt x="120" y="46"/>
                    <a:pt x="120" y="46"/>
                  </a:cubicBezTo>
                  <a:close/>
                  <a:moveTo>
                    <a:pt x="234" y="180"/>
                  </a:moveTo>
                  <a:cubicBezTo>
                    <a:pt x="234" y="162"/>
                    <a:pt x="234" y="162"/>
                    <a:pt x="234" y="162"/>
                  </a:cubicBezTo>
                  <a:cubicBezTo>
                    <a:pt x="236" y="161"/>
                    <a:pt x="236" y="161"/>
                    <a:pt x="236" y="161"/>
                  </a:cubicBezTo>
                  <a:cubicBezTo>
                    <a:pt x="238" y="137"/>
                    <a:pt x="238" y="137"/>
                    <a:pt x="238" y="137"/>
                  </a:cubicBezTo>
                  <a:cubicBezTo>
                    <a:pt x="240" y="136"/>
                    <a:pt x="240" y="136"/>
                    <a:pt x="240" y="136"/>
                  </a:cubicBezTo>
                  <a:cubicBezTo>
                    <a:pt x="240" y="180"/>
                    <a:pt x="240" y="180"/>
                    <a:pt x="240" y="180"/>
                  </a:cubicBezTo>
                  <a:cubicBezTo>
                    <a:pt x="234" y="180"/>
                    <a:pt x="234" y="180"/>
                    <a:pt x="234" y="180"/>
                  </a:cubicBezTo>
                  <a:close/>
                  <a:moveTo>
                    <a:pt x="263" y="94"/>
                  </a:moveTo>
                  <a:cubicBezTo>
                    <a:pt x="244" y="94"/>
                    <a:pt x="244" y="94"/>
                    <a:pt x="244" y="94"/>
                  </a:cubicBezTo>
                  <a:cubicBezTo>
                    <a:pt x="226" y="95"/>
                    <a:pt x="226" y="95"/>
                    <a:pt x="226" y="95"/>
                  </a:cubicBezTo>
                  <a:cubicBezTo>
                    <a:pt x="232" y="105"/>
                    <a:pt x="232" y="105"/>
                    <a:pt x="232" y="105"/>
                  </a:cubicBezTo>
                  <a:cubicBezTo>
                    <a:pt x="225" y="110"/>
                    <a:pt x="225" y="110"/>
                    <a:pt x="225" y="110"/>
                  </a:cubicBezTo>
                  <a:cubicBezTo>
                    <a:pt x="223" y="111"/>
                    <a:pt x="223" y="111"/>
                    <a:pt x="223" y="111"/>
                  </a:cubicBezTo>
                  <a:cubicBezTo>
                    <a:pt x="223" y="114"/>
                    <a:pt x="223" y="114"/>
                    <a:pt x="223" y="114"/>
                  </a:cubicBezTo>
                  <a:cubicBezTo>
                    <a:pt x="221" y="143"/>
                    <a:pt x="221" y="143"/>
                    <a:pt x="221" y="143"/>
                  </a:cubicBezTo>
                  <a:cubicBezTo>
                    <a:pt x="205" y="128"/>
                    <a:pt x="205" y="128"/>
                    <a:pt x="205" y="128"/>
                  </a:cubicBezTo>
                  <a:cubicBezTo>
                    <a:pt x="199" y="122"/>
                    <a:pt x="199" y="122"/>
                    <a:pt x="199" y="122"/>
                  </a:cubicBezTo>
                  <a:cubicBezTo>
                    <a:pt x="195" y="130"/>
                    <a:pt x="195" y="130"/>
                    <a:pt x="195" y="130"/>
                  </a:cubicBezTo>
                  <a:cubicBezTo>
                    <a:pt x="186" y="149"/>
                    <a:pt x="186" y="149"/>
                    <a:pt x="186" y="149"/>
                  </a:cubicBezTo>
                  <a:cubicBezTo>
                    <a:pt x="183" y="145"/>
                    <a:pt x="183" y="145"/>
                    <a:pt x="183" y="145"/>
                  </a:cubicBezTo>
                  <a:cubicBezTo>
                    <a:pt x="180" y="141"/>
                    <a:pt x="180" y="141"/>
                    <a:pt x="180" y="141"/>
                  </a:cubicBezTo>
                  <a:cubicBezTo>
                    <a:pt x="176" y="142"/>
                    <a:pt x="176" y="142"/>
                    <a:pt x="176" y="142"/>
                  </a:cubicBezTo>
                  <a:cubicBezTo>
                    <a:pt x="157" y="148"/>
                    <a:pt x="157" y="148"/>
                    <a:pt x="157" y="148"/>
                  </a:cubicBezTo>
                  <a:cubicBezTo>
                    <a:pt x="160" y="159"/>
                    <a:pt x="160" y="159"/>
                    <a:pt x="160" y="159"/>
                  </a:cubicBezTo>
                  <a:cubicBezTo>
                    <a:pt x="175" y="155"/>
                    <a:pt x="175" y="155"/>
                    <a:pt x="175" y="155"/>
                  </a:cubicBezTo>
                  <a:cubicBezTo>
                    <a:pt x="182" y="165"/>
                    <a:pt x="182" y="165"/>
                    <a:pt x="182" y="165"/>
                  </a:cubicBezTo>
                  <a:cubicBezTo>
                    <a:pt x="192" y="164"/>
                    <a:pt x="192" y="164"/>
                    <a:pt x="192" y="164"/>
                  </a:cubicBezTo>
                  <a:cubicBezTo>
                    <a:pt x="203" y="142"/>
                    <a:pt x="203" y="142"/>
                    <a:pt x="203" y="142"/>
                  </a:cubicBezTo>
                  <a:cubicBezTo>
                    <a:pt x="222" y="160"/>
                    <a:pt x="222" y="160"/>
                    <a:pt x="222" y="160"/>
                  </a:cubicBezTo>
                  <a:cubicBezTo>
                    <a:pt x="232" y="156"/>
                    <a:pt x="232" y="156"/>
                    <a:pt x="232" y="156"/>
                  </a:cubicBezTo>
                  <a:cubicBezTo>
                    <a:pt x="234" y="118"/>
                    <a:pt x="234" y="118"/>
                    <a:pt x="234" y="118"/>
                  </a:cubicBezTo>
                  <a:cubicBezTo>
                    <a:pt x="239" y="115"/>
                    <a:pt x="239" y="115"/>
                    <a:pt x="239" y="115"/>
                  </a:cubicBezTo>
                  <a:cubicBezTo>
                    <a:pt x="246" y="126"/>
                    <a:pt x="246" y="126"/>
                    <a:pt x="246" y="126"/>
                  </a:cubicBezTo>
                  <a:cubicBezTo>
                    <a:pt x="254" y="110"/>
                    <a:pt x="254" y="110"/>
                    <a:pt x="254" y="110"/>
                  </a:cubicBezTo>
                  <a:cubicBezTo>
                    <a:pt x="263" y="94"/>
                    <a:pt x="263" y="94"/>
                    <a:pt x="263" y="94"/>
                  </a:cubicBezTo>
                  <a:close/>
                  <a:moveTo>
                    <a:pt x="178" y="180"/>
                  </a:moveTo>
                  <a:cubicBezTo>
                    <a:pt x="178" y="171"/>
                    <a:pt x="178" y="171"/>
                    <a:pt x="178" y="171"/>
                  </a:cubicBezTo>
                  <a:cubicBezTo>
                    <a:pt x="179" y="172"/>
                    <a:pt x="179" y="172"/>
                    <a:pt x="179" y="172"/>
                  </a:cubicBezTo>
                  <a:cubicBezTo>
                    <a:pt x="184" y="172"/>
                    <a:pt x="184" y="172"/>
                    <a:pt x="184" y="172"/>
                  </a:cubicBezTo>
                  <a:cubicBezTo>
                    <a:pt x="184" y="180"/>
                    <a:pt x="184" y="180"/>
                    <a:pt x="184" y="180"/>
                  </a:cubicBezTo>
                  <a:cubicBezTo>
                    <a:pt x="182" y="180"/>
                    <a:pt x="180" y="180"/>
                    <a:pt x="178" y="180"/>
                  </a:cubicBezTo>
                  <a:close/>
                  <a:moveTo>
                    <a:pt x="167" y="180"/>
                  </a:moveTo>
                  <a:cubicBezTo>
                    <a:pt x="167" y="165"/>
                    <a:pt x="167" y="165"/>
                    <a:pt x="167" y="165"/>
                  </a:cubicBezTo>
                  <a:cubicBezTo>
                    <a:pt x="173" y="163"/>
                    <a:pt x="173" y="163"/>
                    <a:pt x="173" y="163"/>
                  </a:cubicBezTo>
                  <a:cubicBezTo>
                    <a:pt x="173" y="163"/>
                    <a:pt x="173" y="163"/>
                    <a:pt x="173" y="163"/>
                  </a:cubicBezTo>
                  <a:cubicBezTo>
                    <a:pt x="173" y="180"/>
                    <a:pt x="173" y="180"/>
                    <a:pt x="173" y="180"/>
                  </a:cubicBezTo>
                  <a:cubicBezTo>
                    <a:pt x="167" y="180"/>
                    <a:pt x="167" y="180"/>
                    <a:pt x="167" y="180"/>
                  </a:cubicBezTo>
                  <a:close/>
                  <a:moveTo>
                    <a:pt x="189" y="180"/>
                  </a:moveTo>
                  <a:cubicBezTo>
                    <a:pt x="189" y="172"/>
                    <a:pt x="189" y="172"/>
                    <a:pt x="189" y="172"/>
                  </a:cubicBezTo>
                  <a:cubicBezTo>
                    <a:pt x="195" y="171"/>
                    <a:pt x="195" y="171"/>
                    <a:pt x="195" y="171"/>
                  </a:cubicBezTo>
                  <a:cubicBezTo>
                    <a:pt x="196" y="171"/>
                    <a:pt x="196" y="171"/>
                    <a:pt x="196" y="171"/>
                  </a:cubicBezTo>
                  <a:cubicBezTo>
                    <a:pt x="196" y="180"/>
                    <a:pt x="196" y="180"/>
                    <a:pt x="196" y="180"/>
                  </a:cubicBezTo>
                  <a:cubicBezTo>
                    <a:pt x="193" y="180"/>
                    <a:pt x="191" y="180"/>
                    <a:pt x="189" y="180"/>
                  </a:cubicBezTo>
                  <a:close/>
                  <a:moveTo>
                    <a:pt x="200" y="180"/>
                  </a:moveTo>
                  <a:cubicBezTo>
                    <a:pt x="200" y="160"/>
                    <a:pt x="200" y="160"/>
                    <a:pt x="200" y="160"/>
                  </a:cubicBezTo>
                  <a:cubicBezTo>
                    <a:pt x="204" y="152"/>
                    <a:pt x="204" y="152"/>
                    <a:pt x="204" y="152"/>
                  </a:cubicBezTo>
                  <a:cubicBezTo>
                    <a:pt x="207" y="155"/>
                    <a:pt x="207" y="155"/>
                    <a:pt x="207" y="155"/>
                  </a:cubicBezTo>
                  <a:cubicBezTo>
                    <a:pt x="207" y="180"/>
                    <a:pt x="207" y="180"/>
                    <a:pt x="207" y="180"/>
                  </a:cubicBezTo>
                  <a:cubicBezTo>
                    <a:pt x="205" y="180"/>
                    <a:pt x="203" y="180"/>
                    <a:pt x="200" y="180"/>
                  </a:cubicBezTo>
                  <a:close/>
                  <a:moveTo>
                    <a:pt x="212" y="180"/>
                  </a:moveTo>
                  <a:cubicBezTo>
                    <a:pt x="212" y="159"/>
                    <a:pt x="212" y="159"/>
                    <a:pt x="212" y="159"/>
                  </a:cubicBezTo>
                  <a:cubicBezTo>
                    <a:pt x="218" y="165"/>
                    <a:pt x="218" y="165"/>
                    <a:pt x="218" y="165"/>
                  </a:cubicBezTo>
                  <a:cubicBezTo>
                    <a:pt x="218" y="180"/>
                    <a:pt x="218" y="180"/>
                    <a:pt x="218" y="180"/>
                  </a:cubicBezTo>
                  <a:cubicBezTo>
                    <a:pt x="216" y="180"/>
                    <a:pt x="214" y="180"/>
                    <a:pt x="212" y="180"/>
                  </a:cubicBezTo>
                  <a:close/>
                  <a:moveTo>
                    <a:pt x="223" y="180"/>
                  </a:moveTo>
                  <a:cubicBezTo>
                    <a:pt x="223" y="167"/>
                    <a:pt x="223" y="167"/>
                    <a:pt x="223" y="167"/>
                  </a:cubicBezTo>
                  <a:cubicBezTo>
                    <a:pt x="229" y="164"/>
                    <a:pt x="229" y="164"/>
                    <a:pt x="229" y="164"/>
                  </a:cubicBezTo>
                  <a:cubicBezTo>
                    <a:pt x="229" y="180"/>
                    <a:pt x="229" y="180"/>
                    <a:pt x="229" y="180"/>
                  </a:cubicBezTo>
                  <a:cubicBezTo>
                    <a:pt x="227" y="180"/>
                    <a:pt x="225" y="180"/>
                    <a:pt x="223" y="180"/>
                  </a:cubicBezTo>
                  <a:close/>
                  <a:moveTo>
                    <a:pt x="285" y="123"/>
                  </a:moveTo>
                  <a:cubicBezTo>
                    <a:pt x="293" y="123"/>
                    <a:pt x="301" y="126"/>
                    <a:pt x="306" y="131"/>
                  </a:cubicBezTo>
                  <a:cubicBezTo>
                    <a:pt x="311" y="137"/>
                    <a:pt x="314" y="144"/>
                    <a:pt x="314" y="152"/>
                  </a:cubicBezTo>
                  <a:cubicBezTo>
                    <a:pt x="314" y="156"/>
                    <a:pt x="314" y="159"/>
                    <a:pt x="313" y="162"/>
                  </a:cubicBezTo>
                  <a:cubicBezTo>
                    <a:pt x="313" y="162"/>
                    <a:pt x="313" y="162"/>
                    <a:pt x="313" y="162"/>
                  </a:cubicBezTo>
                  <a:cubicBezTo>
                    <a:pt x="313" y="162"/>
                    <a:pt x="313" y="162"/>
                    <a:pt x="313" y="162"/>
                  </a:cubicBezTo>
                  <a:cubicBezTo>
                    <a:pt x="313" y="162"/>
                    <a:pt x="313" y="162"/>
                    <a:pt x="313" y="162"/>
                  </a:cubicBezTo>
                  <a:cubicBezTo>
                    <a:pt x="311" y="166"/>
                    <a:pt x="309" y="170"/>
                    <a:pt x="306" y="173"/>
                  </a:cubicBezTo>
                  <a:cubicBezTo>
                    <a:pt x="301" y="178"/>
                    <a:pt x="293" y="181"/>
                    <a:pt x="285" y="181"/>
                  </a:cubicBezTo>
                  <a:cubicBezTo>
                    <a:pt x="277" y="181"/>
                    <a:pt x="270" y="178"/>
                    <a:pt x="265" y="173"/>
                  </a:cubicBezTo>
                  <a:cubicBezTo>
                    <a:pt x="259" y="167"/>
                    <a:pt x="256" y="160"/>
                    <a:pt x="256" y="152"/>
                  </a:cubicBezTo>
                  <a:cubicBezTo>
                    <a:pt x="256" y="151"/>
                    <a:pt x="256" y="151"/>
                    <a:pt x="256" y="150"/>
                  </a:cubicBezTo>
                  <a:cubicBezTo>
                    <a:pt x="256" y="149"/>
                    <a:pt x="256" y="149"/>
                    <a:pt x="256" y="148"/>
                  </a:cubicBezTo>
                  <a:cubicBezTo>
                    <a:pt x="257" y="145"/>
                    <a:pt x="257" y="145"/>
                    <a:pt x="257" y="145"/>
                  </a:cubicBezTo>
                  <a:cubicBezTo>
                    <a:pt x="259" y="146"/>
                    <a:pt x="259" y="146"/>
                    <a:pt x="259" y="146"/>
                  </a:cubicBezTo>
                  <a:cubicBezTo>
                    <a:pt x="268" y="147"/>
                    <a:pt x="277" y="148"/>
                    <a:pt x="282" y="149"/>
                  </a:cubicBezTo>
                  <a:cubicBezTo>
                    <a:pt x="280" y="126"/>
                    <a:pt x="280" y="126"/>
                    <a:pt x="280" y="126"/>
                  </a:cubicBezTo>
                  <a:cubicBezTo>
                    <a:pt x="280" y="123"/>
                    <a:pt x="280" y="123"/>
                    <a:pt x="280" y="123"/>
                  </a:cubicBezTo>
                  <a:cubicBezTo>
                    <a:pt x="283" y="123"/>
                    <a:pt x="283" y="123"/>
                    <a:pt x="283" y="123"/>
                  </a:cubicBezTo>
                  <a:cubicBezTo>
                    <a:pt x="283" y="123"/>
                    <a:pt x="283" y="123"/>
                    <a:pt x="284" y="123"/>
                  </a:cubicBezTo>
                  <a:cubicBezTo>
                    <a:pt x="284" y="123"/>
                    <a:pt x="284" y="123"/>
                    <a:pt x="284" y="123"/>
                  </a:cubicBezTo>
                  <a:cubicBezTo>
                    <a:pt x="284" y="123"/>
                    <a:pt x="285" y="123"/>
                    <a:pt x="285" y="123"/>
                  </a:cubicBezTo>
                  <a:close/>
                  <a:moveTo>
                    <a:pt x="281" y="175"/>
                  </a:moveTo>
                  <a:cubicBezTo>
                    <a:pt x="279" y="175"/>
                    <a:pt x="278" y="175"/>
                    <a:pt x="277" y="174"/>
                  </a:cubicBezTo>
                  <a:cubicBezTo>
                    <a:pt x="306" y="162"/>
                    <a:pt x="306" y="162"/>
                    <a:pt x="306" y="162"/>
                  </a:cubicBezTo>
                  <a:cubicBezTo>
                    <a:pt x="306" y="164"/>
                    <a:pt x="305" y="165"/>
                    <a:pt x="305" y="165"/>
                  </a:cubicBezTo>
                  <a:cubicBezTo>
                    <a:pt x="281" y="175"/>
                    <a:pt x="281" y="175"/>
                    <a:pt x="281" y="175"/>
                  </a:cubicBezTo>
                  <a:close/>
                  <a:moveTo>
                    <a:pt x="302" y="169"/>
                  </a:moveTo>
                  <a:cubicBezTo>
                    <a:pt x="297" y="173"/>
                    <a:pt x="292" y="176"/>
                    <a:pt x="285" y="176"/>
                  </a:cubicBezTo>
                  <a:cubicBezTo>
                    <a:pt x="302" y="169"/>
                    <a:pt x="302" y="169"/>
                    <a:pt x="302" y="169"/>
                  </a:cubicBezTo>
                  <a:close/>
                  <a:moveTo>
                    <a:pt x="286" y="135"/>
                  </a:moveTo>
                  <a:cubicBezTo>
                    <a:pt x="286" y="133"/>
                    <a:pt x="286" y="133"/>
                    <a:pt x="286" y="133"/>
                  </a:cubicBezTo>
                  <a:cubicBezTo>
                    <a:pt x="294" y="130"/>
                    <a:pt x="294" y="130"/>
                    <a:pt x="294" y="130"/>
                  </a:cubicBezTo>
                  <a:cubicBezTo>
                    <a:pt x="295" y="130"/>
                    <a:pt x="296" y="131"/>
                    <a:pt x="297" y="131"/>
                  </a:cubicBezTo>
                  <a:cubicBezTo>
                    <a:pt x="286" y="135"/>
                    <a:pt x="286" y="135"/>
                    <a:pt x="286" y="135"/>
                  </a:cubicBezTo>
                  <a:close/>
                  <a:moveTo>
                    <a:pt x="299" y="133"/>
                  </a:moveTo>
                  <a:cubicBezTo>
                    <a:pt x="300" y="133"/>
                    <a:pt x="300" y="134"/>
                    <a:pt x="301" y="134"/>
                  </a:cubicBezTo>
                  <a:cubicBezTo>
                    <a:pt x="287" y="140"/>
                    <a:pt x="287" y="140"/>
                    <a:pt x="287" y="140"/>
                  </a:cubicBezTo>
                  <a:cubicBezTo>
                    <a:pt x="287" y="138"/>
                    <a:pt x="287" y="138"/>
                    <a:pt x="287" y="138"/>
                  </a:cubicBezTo>
                  <a:cubicBezTo>
                    <a:pt x="299" y="133"/>
                    <a:pt x="299" y="133"/>
                    <a:pt x="299" y="133"/>
                  </a:cubicBezTo>
                  <a:close/>
                  <a:moveTo>
                    <a:pt x="274" y="173"/>
                  </a:moveTo>
                  <a:cubicBezTo>
                    <a:pt x="274" y="173"/>
                    <a:pt x="273" y="172"/>
                    <a:pt x="272" y="172"/>
                  </a:cubicBezTo>
                  <a:cubicBezTo>
                    <a:pt x="308" y="157"/>
                    <a:pt x="308" y="157"/>
                    <a:pt x="308" y="157"/>
                  </a:cubicBezTo>
                  <a:cubicBezTo>
                    <a:pt x="308" y="158"/>
                    <a:pt x="308" y="159"/>
                    <a:pt x="308" y="160"/>
                  </a:cubicBezTo>
                  <a:cubicBezTo>
                    <a:pt x="274" y="173"/>
                    <a:pt x="274" y="173"/>
                    <a:pt x="274" y="173"/>
                  </a:cubicBezTo>
                  <a:close/>
                  <a:moveTo>
                    <a:pt x="270" y="170"/>
                  </a:moveTo>
                  <a:cubicBezTo>
                    <a:pt x="269" y="170"/>
                    <a:pt x="269" y="169"/>
                    <a:pt x="268" y="169"/>
                  </a:cubicBezTo>
                  <a:cubicBezTo>
                    <a:pt x="268" y="169"/>
                    <a:pt x="268" y="169"/>
                    <a:pt x="268" y="169"/>
                  </a:cubicBezTo>
                  <a:cubicBezTo>
                    <a:pt x="309" y="152"/>
                    <a:pt x="309" y="152"/>
                    <a:pt x="309" y="152"/>
                  </a:cubicBezTo>
                  <a:cubicBezTo>
                    <a:pt x="309" y="153"/>
                    <a:pt x="309" y="154"/>
                    <a:pt x="309" y="154"/>
                  </a:cubicBezTo>
                  <a:cubicBezTo>
                    <a:pt x="270" y="170"/>
                    <a:pt x="270" y="170"/>
                    <a:pt x="270" y="170"/>
                  </a:cubicBezTo>
                  <a:close/>
                  <a:moveTo>
                    <a:pt x="267" y="167"/>
                  </a:moveTo>
                  <a:cubicBezTo>
                    <a:pt x="266" y="166"/>
                    <a:pt x="266" y="166"/>
                    <a:pt x="265" y="165"/>
                  </a:cubicBezTo>
                  <a:cubicBezTo>
                    <a:pt x="308" y="148"/>
                    <a:pt x="308" y="148"/>
                    <a:pt x="308" y="148"/>
                  </a:cubicBezTo>
                  <a:cubicBezTo>
                    <a:pt x="309" y="148"/>
                    <a:pt x="309" y="149"/>
                    <a:pt x="309" y="150"/>
                  </a:cubicBezTo>
                  <a:cubicBezTo>
                    <a:pt x="267" y="167"/>
                    <a:pt x="267" y="167"/>
                    <a:pt x="267" y="167"/>
                  </a:cubicBezTo>
                  <a:close/>
                  <a:moveTo>
                    <a:pt x="264" y="163"/>
                  </a:moveTo>
                  <a:cubicBezTo>
                    <a:pt x="264" y="162"/>
                    <a:pt x="264" y="162"/>
                    <a:pt x="263" y="161"/>
                  </a:cubicBezTo>
                  <a:cubicBezTo>
                    <a:pt x="281" y="154"/>
                    <a:pt x="281" y="154"/>
                    <a:pt x="281" y="154"/>
                  </a:cubicBezTo>
                  <a:cubicBezTo>
                    <a:pt x="283" y="155"/>
                    <a:pt x="285" y="155"/>
                    <a:pt x="285" y="155"/>
                  </a:cubicBezTo>
                  <a:cubicBezTo>
                    <a:pt x="264" y="163"/>
                    <a:pt x="264" y="163"/>
                    <a:pt x="264" y="163"/>
                  </a:cubicBezTo>
                  <a:close/>
                  <a:moveTo>
                    <a:pt x="285" y="155"/>
                  </a:moveTo>
                  <a:cubicBezTo>
                    <a:pt x="288" y="152"/>
                    <a:pt x="288" y="152"/>
                    <a:pt x="288" y="152"/>
                  </a:cubicBezTo>
                  <a:cubicBezTo>
                    <a:pt x="288" y="151"/>
                    <a:pt x="288" y="151"/>
                    <a:pt x="288" y="151"/>
                  </a:cubicBezTo>
                  <a:cubicBezTo>
                    <a:pt x="307" y="143"/>
                    <a:pt x="307" y="143"/>
                    <a:pt x="307" y="143"/>
                  </a:cubicBezTo>
                  <a:cubicBezTo>
                    <a:pt x="308" y="144"/>
                    <a:pt x="308" y="145"/>
                    <a:pt x="308" y="145"/>
                  </a:cubicBezTo>
                  <a:cubicBezTo>
                    <a:pt x="285" y="155"/>
                    <a:pt x="285" y="155"/>
                    <a:pt x="285" y="155"/>
                  </a:cubicBezTo>
                  <a:close/>
                  <a:moveTo>
                    <a:pt x="263" y="159"/>
                  </a:moveTo>
                  <a:cubicBezTo>
                    <a:pt x="262" y="158"/>
                    <a:pt x="262" y="158"/>
                    <a:pt x="262" y="157"/>
                  </a:cubicBezTo>
                  <a:cubicBezTo>
                    <a:pt x="272" y="153"/>
                    <a:pt x="272" y="153"/>
                    <a:pt x="272" y="153"/>
                  </a:cubicBezTo>
                  <a:cubicBezTo>
                    <a:pt x="273" y="153"/>
                    <a:pt x="275" y="153"/>
                    <a:pt x="276" y="154"/>
                  </a:cubicBezTo>
                  <a:cubicBezTo>
                    <a:pt x="263" y="159"/>
                    <a:pt x="263" y="159"/>
                    <a:pt x="263" y="159"/>
                  </a:cubicBezTo>
                  <a:close/>
                  <a:moveTo>
                    <a:pt x="288" y="149"/>
                  </a:moveTo>
                  <a:cubicBezTo>
                    <a:pt x="288" y="147"/>
                    <a:pt x="288" y="147"/>
                    <a:pt x="288" y="147"/>
                  </a:cubicBezTo>
                  <a:cubicBezTo>
                    <a:pt x="305" y="140"/>
                    <a:pt x="305" y="140"/>
                    <a:pt x="305" y="140"/>
                  </a:cubicBezTo>
                  <a:cubicBezTo>
                    <a:pt x="306" y="140"/>
                    <a:pt x="306" y="141"/>
                    <a:pt x="306" y="141"/>
                  </a:cubicBezTo>
                  <a:cubicBezTo>
                    <a:pt x="288" y="149"/>
                    <a:pt x="288" y="149"/>
                    <a:pt x="288" y="149"/>
                  </a:cubicBezTo>
                  <a:close/>
                  <a:moveTo>
                    <a:pt x="262" y="155"/>
                  </a:moveTo>
                  <a:cubicBezTo>
                    <a:pt x="262" y="154"/>
                    <a:pt x="262" y="153"/>
                    <a:pt x="262" y="153"/>
                  </a:cubicBezTo>
                  <a:cubicBezTo>
                    <a:pt x="263" y="152"/>
                    <a:pt x="263" y="152"/>
                    <a:pt x="263" y="152"/>
                  </a:cubicBezTo>
                  <a:cubicBezTo>
                    <a:pt x="265" y="152"/>
                    <a:pt x="266" y="152"/>
                    <a:pt x="267" y="152"/>
                  </a:cubicBezTo>
                  <a:cubicBezTo>
                    <a:pt x="262" y="155"/>
                    <a:pt x="262" y="155"/>
                    <a:pt x="262" y="155"/>
                  </a:cubicBezTo>
                  <a:close/>
                  <a:moveTo>
                    <a:pt x="287" y="144"/>
                  </a:moveTo>
                  <a:cubicBezTo>
                    <a:pt x="287" y="142"/>
                    <a:pt x="287" y="142"/>
                    <a:pt x="287" y="142"/>
                  </a:cubicBezTo>
                  <a:cubicBezTo>
                    <a:pt x="303" y="136"/>
                    <a:pt x="303" y="136"/>
                    <a:pt x="303" y="136"/>
                  </a:cubicBezTo>
                  <a:cubicBezTo>
                    <a:pt x="303" y="136"/>
                    <a:pt x="304" y="137"/>
                    <a:pt x="304" y="138"/>
                  </a:cubicBezTo>
                  <a:cubicBezTo>
                    <a:pt x="287" y="144"/>
                    <a:pt x="287" y="144"/>
                    <a:pt x="287" y="144"/>
                  </a:cubicBezTo>
                  <a:close/>
                  <a:moveTo>
                    <a:pt x="286" y="131"/>
                  </a:moveTo>
                  <a:cubicBezTo>
                    <a:pt x="286" y="128"/>
                    <a:pt x="286" y="128"/>
                    <a:pt x="286" y="128"/>
                  </a:cubicBezTo>
                  <a:cubicBezTo>
                    <a:pt x="287" y="128"/>
                    <a:pt x="289" y="129"/>
                    <a:pt x="291" y="129"/>
                  </a:cubicBezTo>
                  <a:cubicBezTo>
                    <a:pt x="286" y="131"/>
                    <a:pt x="286" y="131"/>
                    <a:pt x="286" y="131"/>
                  </a:cubicBezTo>
                  <a:close/>
                  <a:moveTo>
                    <a:pt x="251" y="137"/>
                  </a:moveTo>
                  <a:cubicBezTo>
                    <a:pt x="252" y="132"/>
                    <a:pt x="255" y="127"/>
                    <a:pt x="258" y="123"/>
                  </a:cubicBezTo>
                  <a:cubicBezTo>
                    <a:pt x="262" y="119"/>
                    <a:pt x="267" y="117"/>
                    <a:pt x="273" y="116"/>
                  </a:cubicBezTo>
                  <a:cubicBezTo>
                    <a:pt x="276" y="116"/>
                    <a:pt x="276" y="116"/>
                    <a:pt x="276" y="116"/>
                  </a:cubicBezTo>
                  <a:cubicBezTo>
                    <a:pt x="276" y="119"/>
                    <a:pt x="276" y="119"/>
                    <a:pt x="276" y="119"/>
                  </a:cubicBezTo>
                  <a:cubicBezTo>
                    <a:pt x="278" y="140"/>
                    <a:pt x="278" y="140"/>
                    <a:pt x="278" y="140"/>
                  </a:cubicBezTo>
                  <a:cubicBezTo>
                    <a:pt x="275" y="143"/>
                    <a:pt x="275" y="143"/>
                    <a:pt x="275" y="143"/>
                  </a:cubicBezTo>
                  <a:cubicBezTo>
                    <a:pt x="275" y="143"/>
                    <a:pt x="263" y="142"/>
                    <a:pt x="254" y="140"/>
                  </a:cubicBezTo>
                  <a:cubicBezTo>
                    <a:pt x="251" y="140"/>
                    <a:pt x="251" y="140"/>
                    <a:pt x="251" y="140"/>
                  </a:cubicBezTo>
                  <a:cubicBezTo>
                    <a:pt x="251" y="137"/>
                    <a:pt x="251" y="137"/>
                    <a:pt x="251" y="137"/>
                  </a:cubicBezTo>
                  <a:close/>
                  <a:moveTo>
                    <a:pt x="262" y="127"/>
                  </a:moveTo>
                  <a:cubicBezTo>
                    <a:pt x="265" y="125"/>
                    <a:pt x="268" y="123"/>
                    <a:pt x="271" y="122"/>
                  </a:cubicBezTo>
                  <a:cubicBezTo>
                    <a:pt x="272" y="137"/>
                    <a:pt x="272" y="137"/>
                    <a:pt x="272" y="137"/>
                  </a:cubicBezTo>
                  <a:cubicBezTo>
                    <a:pt x="269" y="137"/>
                    <a:pt x="263" y="136"/>
                    <a:pt x="257" y="135"/>
                  </a:cubicBezTo>
                  <a:cubicBezTo>
                    <a:pt x="258" y="132"/>
                    <a:pt x="260" y="129"/>
                    <a:pt x="262" y="127"/>
                  </a:cubicBezTo>
                  <a:close/>
                  <a:moveTo>
                    <a:pt x="252" y="253"/>
                  </a:moveTo>
                  <a:cubicBezTo>
                    <a:pt x="265" y="253"/>
                    <a:pt x="265" y="253"/>
                    <a:pt x="265" y="253"/>
                  </a:cubicBezTo>
                  <a:cubicBezTo>
                    <a:pt x="282" y="285"/>
                    <a:pt x="282" y="285"/>
                    <a:pt x="282" y="285"/>
                  </a:cubicBezTo>
                  <a:cubicBezTo>
                    <a:pt x="270" y="285"/>
                    <a:pt x="270" y="285"/>
                    <a:pt x="270" y="285"/>
                  </a:cubicBezTo>
                  <a:cubicBezTo>
                    <a:pt x="252" y="253"/>
                    <a:pt x="252" y="253"/>
                    <a:pt x="252" y="253"/>
                  </a:cubicBezTo>
                  <a:close/>
                  <a:moveTo>
                    <a:pt x="222" y="253"/>
                  </a:moveTo>
                  <a:cubicBezTo>
                    <a:pt x="210" y="253"/>
                    <a:pt x="210" y="253"/>
                    <a:pt x="210" y="253"/>
                  </a:cubicBezTo>
                  <a:cubicBezTo>
                    <a:pt x="193" y="285"/>
                    <a:pt x="193" y="285"/>
                    <a:pt x="193" y="285"/>
                  </a:cubicBezTo>
                  <a:cubicBezTo>
                    <a:pt x="205" y="285"/>
                    <a:pt x="205" y="285"/>
                    <a:pt x="205" y="285"/>
                  </a:cubicBezTo>
                  <a:cubicBezTo>
                    <a:pt x="222" y="253"/>
                    <a:pt x="222" y="253"/>
                    <a:pt x="222" y="253"/>
                  </a:cubicBezTo>
                  <a:close/>
                  <a:moveTo>
                    <a:pt x="227" y="226"/>
                  </a:moveTo>
                  <a:cubicBezTo>
                    <a:pt x="247" y="226"/>
                    <a:pt x="247" y="226"/>
                    <a:pt x="247" y="226"/>
                  </a:cubicBezTo>
                  <a:cubicBezTo>
                    <a:pt x="247" y="286"/>
                    <a:pt x="247" y="286"/>
                    <a:pt x="247" y="286"/>
                  </a:cubicBezTo>
                  <a:cubicBezTo>
                    <a:pt x="227" y="286"/>
                    <a:pt x="227" y="286"/>
                    <a:pt x="227" y="286"/>
                  </a:cubicBezTo>
                  <a:cubicBezTo>
                    <a:pt x="227" y="226"/>
                    <a:pt x="227" y="226"/>
                    <a:pt x="227" y="226"/>
                  </a:cubicBezTo>
                  <a:close/>
                  <a:moveTo>
                    <a:pt x="41" y="45"/>
                  </a:moveTo>
                  <a:cubicBezTo>
                    <a:pt x="40" y="36"/>
                    <a:pt x="40" y="31"/>
                    <a:pt x="42" y="22"/>
                  </a:cubicBezTo>
                  <a:cubicBezTo>
                    <a:pt x="52" y="35"/>
                    <a:pt x="66" y="26"/>
                    <a:pt x="77" y="23"/>
                  </a:cubicBezTo>
                  <a:cubicBezTo>
                    <a:pt x="78" y="30"/>
                    <a:pt x="79" y="35"/>
                    <a:pt x="78" y="45"/>
                  </a:cubicBezTo>
                  <a:cubicBezTo>
                    <a:pt x="87" y="38"/>
                    <a:pt x="87" y="19"/>
                    <a:pt x="82" y="12"/>
                  </a:cubicBezTo>
                  <a:cubicBezTo>
                    <a:pt x="74" y="0"/>
                    <a:pt x="46" y="0"/>
                    <a:pt x="38" y="10"/>
                  </a:cubicBezTo>
                  <a:cubicBezTo>
                    <a:pt x="35" y="14"/>
                    <a:pt x="30" y="39"/>
                    <a:pt x="41" y="4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699" name="矩形 81"/>
          <p:cNvSpPr>
            <a:spLocks noChangeArrowheads="1"/>
          </p:cNvSpPr>
          <p:nvPr/>
        </p:nvSpPr>
        <p:spPr bwMode="auto">
          <a:xfrm>
            <a:off x="436639" y="3458643"/>
            <a:ext cx="2017475" cy="7079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200"/>
              </a:lnSpc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输入输出要求</a:t>
            </a:r>
          </a:p>
          <a:p>
            <a:pPr algn="just" eaLnBrk="1" hangingPunct="1">
              <a:lnSpc>
                <a:spcPts val="1200"/>
              </a:lnSpc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创建任务：输入任务相关信息</a:t>
            </a:r>
          </a:p>
          <a:p>
            <a:pPr algn="just" eaLnBrk="1" hangingPunct="1">
              <a:lnSpc>
                <a:spcPts val="1200"/>
              </a:lnSpc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接受任务时，发布者可实时查看跑腿者当前位置。</a:t>
            </a:r>
          </a:p>
        </p:txBody>
      </p:sp>
      <p:sp>
        <p:nvSpPr>
          <p:cNvPr id="28700" name="TextBox 82"/>
          <p:cNvSpPr txBox="1">
            <a:spLocks noChangeArrowheads="1"/>
          </p:cNvSpPr>
          <p:nvPr/>
        </p:nvSpPr>
        <p:spPr bwMode="auto">
          <a:xfrm>
            <a:off x="2399130" y="3520574"/>
            <a:ext cx="638286" cy="40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Impact" pitchFamily="34" charset="0"/>
              </a:rPr>
              <a:t>85%</a:t>
            </a:r>
            <a:endParaRPr lang="zh-CN" altLang="en-US" sz="2000">
              <a:latin typeface="Impact" pitchFamily="34" charset="0"/>
            </a:endParaRPr>
          </a:p>
        </p:txBody>
      </p:sp>
      <p:cxnSp>
        <p:nvCxnSpPr>
          <p:cNvPr id="28701" name="直接连接符 83"/>
          <p:cNvCxnSpPr>
            <a:cxnSpLocks noChangeShapeType="1"/>
            <a:stCxn id="28703" idx="0"/>
          </p:cNvCxnSpPr>
          <p:nvPr/>
        </p:nvCxnSpPr>
        <p:spPr bwMode="auto">
          <a:xfrm flipV="1">
            <a:off x="5695352" y="3220444"/>
            <a:ext cx="0" cy="247726"/>
          </a:xfrm>
          <a:prstGeom prst="line">
            <a:avLst/>
          </a:prstGeom>
          <a:noFill/>
          <a:ln w="9525" cmpd="sng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grpSp>
        <p:nvGrpSpPr>
          <p:cNvPr id="28702" name="组合 84"/>
          <p:cNvGrpSpPr>
            <a:grpSpLocks/>
          </p:cNvGrpSpPr>
          <p:nvPr/>
        </p:nvGrpSpPr>
        <p:grpSpPr bwMode="auto">
          <a:xfrm>
            <a:off x="5442895" y="3468171"/>
            <a:ext cx="504913" cy="504981"/>
            <a:chOff x="0" y="0"/>
            <a:chExt cx="504056" cy="504056"/>
          </a:xfrm>
        </p:grpSpPr>
        <p:sp>
          <p:nvSpPr>
            <p:cNvPr id="28703" name="椭圆 85"/>
            <p:cNvSpPr>
              <a:spLocks noChangeArrowheads="1"/>
            </p:cNvSpPr>
            <p:nvPr/>
          </p:nvSpPr>
          <p:spPr bwMode="auto">
            <a:xfrm>
              <a:off x="0" y="0"/>
              <a:ext cx="504056" cy="50405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anchor="ctr"/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endParaRPr lang="zh-CN" altLang="en-US">
                <a:solidFill>
                  <a:srgbClr val="FFFFFF"/>
                </a:solidFill>
              </a:endParaRPr>
            </a:p>
          </p:txBody>
        </p:sp>
        <p:sp>
          <p:nvSpPr>
            <p:cNvPr id="28704" name="Freeform 21"/>
            <p:cNvSpPr>
              <a:spLocks noEditPoints="1"/>
            </p:cNvSpPr>
            <p:nvPr/>
          </p:nvSpPr>
          <p:spPr bwMode="auto">
            <a:xfrm>
              <a:off x="56428" y="139487"/>
              <a:ext cx="391200" cy="256623"/>
            </a:xfrm>
            <a:custGeom>
              <a:avLst/>
              <a:gdLst>
                <a:gd name="T0" fmla="*/ 228 w 357"/>
                <a:gd name="T1" fmla="*/ 170 h 234"/>
                <a:gd name="T2" fmla="*/ 273 w 357"/>
                <a:gd name="T3" fmla="*/ 180 h 234"/>
                <a:gd name="T4" fmla="*/ 80 w 357"/>
                <a:gd name="T5" fmla="*/ 18 h 234"/>
                <a:gd name="T6" fmla="*/ 0 w 357"/>
                <a:gd name="T7" fmla="*/ 124 h 234"/>
                <a:gd name="T8" fmla="*/ 52 w 357"/>
                <a:gd name="T9" fmla="*/ 118 h 234"/>
                <a:gd name="T10" fmla="*/ 141 w 357"/>
                <a:gd name="T11" fmla="*/ 86 h 234"/>
                <a:gd name="T12" fmla="*/ 208 w 357"/>
                <a:gd name="T13" fmla="*/ 101 h 234"/>
                <a:gd name="T14" fmla="*/ 195 w 357"/>
                <a:gd name="T15" fmla="*/ 44 h 234"/>
                <a:gd name="T16" fmla="*/ 90 w 357"/>
                <a:gd name="T17" fmla="*/ 48 h 234"/>
                <a:gd name="T18" fmla="*/ 69 w 357"/>
                <a:gd name="T19" fmla="*/ 76 h 234"/>
                <a:gd name="T20" fmla="*/ 75 w 357"/>
                <a:gd name="T21" fmla="*/ 38 h 234"/>
                <a:gd name="T22" fmla="*/ 280 w 357"/>
                <a:gd name="T23" fmla="*/ 0 h 234"/>
                <a:gd name="T24" fmla="*/ 249 w 357"/>
                <a:gd name="T25" fmla="*/ 38 h 234"/>
                <a:gd name="T26" fmla="*/ 279 w 357"/>
                <a:gd name="T27" fmla="*/ 75 h 234"/>
                <a:gd name="T28" fmla="*/ 233 w 357"/>
                <a:gd name="T29" fmla="*/ 42 h 234"/>
                <a:gd name="T30" fmla="*/ 234 w 357"/>
                <a:gd name="T31" fmla="*/ 89 h 234"/>
                <a:gd name="T32" fmla="*/ 167 w 357"/>
                <a:gd name="T33" fmla="*/ 85 h 234"/>
                <a:gd name="T34" fmla="*/ 69 w 357"/>
                <a:gd name="T35" fmla="*/ 160 h 234"/>
                <a:gd name="T36" fmla="*/ 141 w 357"/>
                <a:gd name="T37" fmla="*/ 139 h 234"/>
                <a:gd name="T38" fmla="*/ 96 w 357"/>
                <a:gd name="T39" fmla="*/ 192 h 234"/>
                <a:gd name="T40" fmla="*/ 158 w 357"/>
                <a:gd name="T41" fmla="*/ 178 h 234"/>
                <a:gd name="T42" fmla="*/ 139 w 357"/>
                <a:gd name="T43" fmla="*/ 214 h 234"/>
                <a:gd name="T44" fmla="*/ 193 w 357"/>
                <a:gd name="T45" fmla="*/ 193 h 234"/>
                <a:gd name="T46" fmla="*/ 185 w 357"/>
                <a:gd name="T47" fmla="*/ 222 h 234"/>
                <a:gd name="T48" fmla="*/ 223 w 357"/>
                <a:gd name="T49" fmla="*/ 217 h 234"/>
                <a:gd name="T50" fmla="*/ 212 w 357"/>
                <a:gd name="T51" fmla="*/ 188 h 234"/>
                <a:gd name="T52" fmla="*/ 285 w 357"/>
                <a:gd name="T53" fmla="*/ 144 h 234"/>
                <a:gd name="T54" fmla="*/ 320 w 357"/>
                <a:gd name="T55" fmla="*/ 126 h 234"/>
                <a:gd name="T56" fmla="*/ 280 w 357"/>
                <a:gd name="T57" fmla="*/ 0 h 234"/>
                <a:gd name="T58" fmla="*/ 260 w 357"/>
                <a:gd name="T59" fmla="*/ 146 h 234"/>
                <a:gd name="T60" fmla="*/ 279 w 357"/>
                <a:gd name="T61" fmla="*/ 172 h 234"/>
                <a:gd name="T62" fmla="*/ 236 w 357"/>
                <a:gd name="T63" fmla="*/ 218 h 234"/>
                <a:gd name="T64" fmla="*/ 229 w 357"/>
                <a:gd name="T65" fmla="*/ 183 h 234"/>
                <a:gd name="T66" fmla="*/ 236 w 357"/>
                <a:gd name="T67" fmla="*/ 218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7" h="234">
                  <a:moveTo>
                    <a:pt x="259" y="196"/>
                  </a:moveTo>
                  <a:cubicBezTo>
                    <a:pt x="228" y="170"/>
                    <a:pt x="228" y="170"/>
                    <a:pt x="228" y="170"/>
                  </a:cubicBezTo>
                  <a:cubicBezTo>
                    <a:pt x="239" y="158"/>
                    <a:pt x="239" y="158"/>
                    <a:pt x="239" y="158"/>
                  </a:cubicBezTo>
                  <a:cubicBezTo>
                    <a:pt x="273" y="180"/>
                    <a:pt x="273" y="180"/>
                    <a:pt x="273" y="180"/>
                  </a:cubicBezTo>
                  <a:cubicBezTo>
                    <a:pt x="269" y="185"/>
                    <a:pt x="264" y="191"/>
                    <a:pt x="259" y="196"/>
                  </a:cubicBezTo>
                  <a:close/>
                  <a:moveTo>
                    <a:pt x="80" y="18"/>
                  </a:moveTo>
                  <a:cubicBezTo>
                    <a:pt x="34" y="5"/>
                    <a:pt x="34" y="5"/>
                    <a:pt x="34" y="5"/>
                  </a:cubicBezTo>
                  <a:cubicBezTo>
                    <a:pt x="0" y="124"/>
                    <a:pt x="0" y="124"/>
                    <a:pt x="0" y="124"/>
                  </a:cubicBezTo>
                  <a:cubicBezTo>
                    <a:pt x="47" y="137"/>
                    <a:pt x="47" y="137"/>
                    <a:pt x="47" y="137"/>
                  </a:cubicBezTo>
                  <a:cubicBezTo>
                    <a:pt x="52" y="118"/>
                    <a:pt x="52" y="118"/>
                    <a:pt x="52" y="118"/>
                  </a:cubicBezTo>
                  <a:cubicBezTo>
                    <a:pt x="78" y="139"/>
                    <a:pt x="78" y="139"/>
                    <a:pt x="78" y="139"/>
                  </a:cubicBezTo>
                  <a:cubicBezTo>
                    <a:pt x="141" y="86"/>
                    <a:pt x="141" y="86"/>
                    <a:pt x="141" y="86"/>
                  </a:cubicBezTo>
                  <a:cubicBezTo>
                    <a:pt x="167" y="77"/>
                    <a:pt x="167" y="77"/>
                    <a:pt x="167" y="77"/>
                  </a:cubicBezTo>
                  <a:cubicBezTo>
                    <a:pt x="208" y="101"/>
                    <a:pt x="208" y="101"/>
                    <a:pt x="208" y="101"/>
                  </a:cubicBezTo>
                  <a:cubicBezTo>
                    <a:pt x="221" y="90"/>
                    <a:pt x="221" y="90"/>
                    <a:pt x="221" y="90"/>
                  </a:cubicBezTo>
                  <a:cubicBezTo>
                    <a:pt x="195" y="44"/>
                    <a:pt x="195" y="44"/>
                    <a:pt x="195" y="44"/>
                  </a:cubicBezTo>
                  <a:cubicBezTo>
                    <a:pt x="135" y="41"/>
                    <a:pt x="135" y="41"/>
                    <a:pt x="135" y="41"/>
                  </a:cubicBezTo>
                  <a:cubicBezTo>
                    <a:pt x="90" y="48"/>
                    <a:pt x="90" y="48"/>
                    <a:pt x="90" y="48"/>
                  </a:cubicBezTo>
                  <a:cubicBezTo>
                    <a:pt x="85" y="46"/>
                    <a:pt x="85" y="46"/>
                    <a:pt x="85" y="46"/>
                  </a:cubicBezTo>
                  <a:cubicBezTo>
                    <a:pt x="69" y="76"/>
                    <a:pt x="69" y="76"/>
                    <a:pt x="69" y="76"/>
                  </a:cubicBezTo>
                  <a:cubicBezTo>
                    <a:pt x="64" y="74"/>
                    <a:pt x="64" y="74"/>
                    <a:pt x="64" y="74"/>
                  </a:cubicBezTo>
                  <a:cubicBezTo>
                    <a:pt x="75" y="38"/>
                    <a:pt x="75" y="38"/>
                    <a:pt x="75" y="38"/>
                  </a:cubicBezTo>
                  <a:cubicBezTo>
                    <a:pt x="80" y="18"/>
                    <a:pt x="80" y="18"/>
                    <a:pt x="80" y="18"/>
                  </a:cubicBezTo>
                  <a:close/>
                  <a:moveTo>
                    <a:pt x="280" y="0"/>
                  </a:moveTo>
                  <a:cubicBezTo>
                    <a:pt x="243" y="30"/>
                    <a:pt x="243" y="30"/>
                    <a:pt x="243" y="30"/>
                  </a:cubicBezTo>
                  <a:cubicBezTo>
                    <a:pt x="249" y="38"/>
                    <a:pt x="249" y="38"/>
                    <a:pt x="249" y="38"/>
                  </a:cubicBezTo>
                  <a:cubicBezTo>
                    <a:pt x="249" y="38"/>
                    <a:pt x="249" y="38"/>
                    <a:pt x="249" y="38"/>
                  </a:cubicBezTo>
                  <a:cubicBezTo>
                    <a:pt x="279" y="75"/>
                    <a:pt x="279" y="75"/>
                    <a:pt x="279" y="75"/>
                  </a:cubicBezTo>
                  <a:cubicBezTo>
                    <a:pt x="274" y="79"/>
                    <a:pt x="274" y="79"/>
                    <a:pt x="274" y="79"/>
                  </a:cubicBezTo>
                  <a:cubicBezTo>
                    <a:pt x="233" y="42"/>
                    <a:pt x="233" y="42"/>
                    <a:pt x="233" y="42"/>
                  </a:cubicBezTo>
                  <a:cubicBezTo>
                    <a:pt x="226" y="44"/>
                    <a:pt x="219" y="48"/>
                    <a:pt x="210" y="52"/>
                  </a:cubicBezTo>
                  <a:cubicBezTo>
                    <a:pt x="234" y="89"/>
                    <a:pt x="234" y="89"/>
                    <a:pt x="234" y="89"/>
                  </a:cubicBezTo>
                  <a:cubicBezTo>
                    <a:pt x="210" y="109"/>
                    <a:pt x="210" y="109"/>
                    <a:pt x="210" y="109"/>
                  </a:cubicBezTo>
                  <a:cubicBezTo>
                    <a:pt x="167" y="85"/>
                    <a:pt x="167" y="85"/>
                    <a:pt x="167" y="85"/>
                  </a:cubicBezTo>
                  <a:cubicBezTo>
                    <a:pt x="151" y="90"/>
                    <a:pt x="151" y="90"/>
                    <a:pt x="151" y="90"/>
                  </a:cubicBezTo>
                  <a:cubicBezTo>
                    <a:pt x="121" y="112"/>
                    <a:pt x="92" y="137"/>
                    <a:pt x="69" y="160"/>
                  </a:cubicBezTo>
                  <a:cubicBezTo>
                    <a:pt x="71" y="170"/>
                    <a:pt x="78" y="177"/>
                    <a:pt x="90" y="181"/>
                  </a:cubicBezTo>
                  <a:cubicBezTo>
                    <a:pt x="103" y="169"/>
                    <a:pt x="127" y="150"/>
                    <a:pt x="141" y="139"/>
                  </a:cubicBezTo>
                  <a:cubicBezTo>
                    <a:pt x="143" y="145"/>
                    <a:pt x="143" y="145"/>
                    <a:pt x="143" y="145"/>
                  </a:cubicBezTo>
                  <a:cubicBezTo>
                    <a:pt x="129" y="158"/>
                    <a:pt x="108" y="175"/>
                    <a:pt x="96" y="192"/>
                  </a:cubicBezTo>
                  <a:cubicBezTo>
                    <a:pt x="118" y="210"/>
                    <a:pt x="118" y="210"/>
                    <a:pt x="118" y="210"/>
                  </a:cubicBezTo>
                  <a:cubicBezTo>
                    <a:pt x="128" y="207"/>
                    <a:pt x="143" y="192"/>
                    <a:pt x="158" y="178"/>
                  </a:cubicBezTo>
                  <a:cubicBezTo>
                    <a:pt x="161" y="181"/>
                    <a:pt x="161" y="181"/>
                    <a:pt x="161" y="181"/>
                  </a:cubicBezTo>
                  <a:cubicBezTo>
                    <a:pt x="157" y="187"/>
                    <a:pt x="140" y="206"/>
                    <a:pt x="139" y="214"/>
                  </a:cubicBezTo>
                  <a:cubicBezTo>
                    <a:pt x="145" y="217"/>
                    <a:pt x="152" y="221"/>
                    <a:pt x="158" y="225"/>
                  </a:cubicBezTo>
                  <a:cubicBezTo>
                    <a:pt x="167" y="219"/>
                    <a:pt x="186" y="201"/>
                    <a:pt x="193" y="193"/>
                  </a:cubicBezTo>
                  <a:cubicBezTo>
                    <a:pt x="196" y="195"/>
                    <a:pt x="196" y="195"/>
                    <a:pt x="196" y="195"/>
                  </a:cubicBezTo>
                  <a:cubicBezTo>
                    <a:pt x="194" y="199"/>
                    <a:pt x="186" y="211"/>
                    <a:pt x="185" y="222"/>
                  </a:cubicBezTo>
                  <a:cubicBezTo>
                    <a:pt x="191" y="226"/>
                    <a:pt x="198" y="230"/>
                    <a:pt x="204" y="234"/>
                  </a:cubicBezTo>
                  <a:cubicBezTo>
                    <a:pt x="211" y="229"/>
                    <a:pt x="218" y="223"/>
                    <a:pt x="223" y="217"/>
                  </a:cubicBezTo>
                  <a:cubicBezTo>
                    <a:pt x="227" y="213"/>
                    <a:pt x="227" y="213"/>
                    <a:pt x="227" y="213"/>
                  </a:cubicBezTo>
                  <a:cubicBezTo>
                    <a:pt x="212" y="188"/>
                    <a:pt x="212" y="188"/>
                    <a:pt x="212" y="188"/>
                  </a:cubicBezTo>
                  <a:cubicBezTo>
                    <a:pt x="217" y="169"/>
                    <a:pt x="240" y="147"/>
                    <a:pt x="258" y="139"/>
                  </a:cubicBezTo>
                  <a:cubicBezTo>
                    <a:pt x="285" y="144"/>
                    <a:pt x="285" y="144"/>
                    <a:pt x="285" y="144"/>
                  </a:cubicBezTo>
                  <a:cubicBezTo>
                    <a:pt x="310" y="114"/>
                    <a:pt x="310" y="114"/>
                    <a:pt x="310" y="114"/>
                  </a:cubicBezTo>
                  <a:cubicBezTo>
                    <a:pt x="320" y="126"/>
                    <a:pt x="320" y="126"/>
                    <a:pt x="320" y="126"/>
                  </a:cubicBezTo>
                  <a:cubicBezTo>
                    <a:pt x="357" y="96"/>
                    <a:pt x="357" y="96"/>
                    <a:pt x="357" y="96"/>
                  </a:cubicBezTo>
                  <a:cubicBezTo>
                    <a:pt x="280" y="0"/>
                    <a:pt x="280" y="0"/>
                    <a:pt x="280" y="0"/>
                  </a:cubicBezTo>
                  <a:close/>
                  <a:moveTo>
                    <a:pt x="291" y="151"/>
                  </a:moveTo>
                  <a:cubicBezTo>
                    <a:pt x="260" y="146"/>
                    <a:pt x="260" y="146"/>
                    <a:pt x="260" y="146"/>
                  </a:cubicBezTo>
                  <a:cubicBezTo>
                    <a:pt x="253" y="155"/>
                    <a:pt x="253" y="155"/>
                    <a:pt x="253" y="155"/>
                  </a:cubicBezTo>
                  <a:cubicBezTo>
                    <a:pt x="279" y="172"/>
                    <a:pt x="279" y="172"/>
                    <a:pt x="279" y="172"/>
                  </a:cubicBezTo>
                  <a:cubicBezTo>
                    <a:pt x="283" y="165"/>
                    <a:pt x="287" y="158"/>
                    <a:pt x="291" y="151"/>
                  </a:cubicBezTo>
                  <a:close/>
                  <a:moveTo>
                    <a:pt x="236" y="218"/>
                  </a:moveTo>
                  <a:cubicBezTo>
                    <a:pt x="242" y="213"/>
                    <a:pt x="248" y="207"/>
                    <a:pt x="254" y="201"/>
                  </a:cubicBezTo>
                  <a:cubicBezTo>
                    <a:pt x="229" y="183"/>
                    <a:pt x="229" y="183"/>
                    <a:pt x="229" y="183"/>
                  </a:cubicBezTo>
                  <a:cubicBezTo>
                    <a:pt x="220" y="190"/>
                    <a:pt x="220" y="190"/>
                    <a:pt x="220" y="190"/>
                  </a:cubicBezTo>
                  <a:lnTo>
                    <a:pt x="236" y="21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28705" name="矩形 87"/>
          <p:cNvSpPr>
            <a:spLocks noChangeArrowheads="1"/>
          </p:cNvSpPr>
          <p:nvPr/>
        </p:nvSpPr>
        <p:spPr bwMode="auto">
          <a:xfrm>
            <a:off x="6589270" y="3406240"/>
            <a:ext cx="2017475" cy="861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200"/>
              </a:lnSpc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故障处理</a:t>
            </a:r>
            <a:endParaRPr lang="en-US" altLang="zh-CN" sz="1000" dirty="0">
              <a:latin typeface="微软雅黑" pitchFamily="34" charset="-122"/>
              <a:ea typeface="微软雅黑" pitchFamily="34" charset="-122"/>
            </a:endParaRPr>
          </a:p>
          <a:p>
            <a:pPr algn="just" eaLnBrk="1" hangingPunct="1">
              <a:lnSpc>
                <a:spcPts val="1200"/>
              </a:lnSpc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软件出现故障，应及时调试，如果调试失败，重新安装系统覆盖原有系统，由于数据是分离于软件的，所以数据不会受到影响。</a:t>
            </a:r>
          </a:p>
        </p:txBody>
      </p:sp>
      <p:sp>
        <p:nvSpPr>
          <p:cNvPr id="28706" name="TextBox 88"/>
          <p:cNvSpPr txBox="1">
            <a:spLocks noChangeArrowheads="1"/>
          </p:cNvSpPr>
          <p:nvPr/>
        </p:nvSpPr>
        <p:spPr bwMode="auto">
          <a:xfrm>
            <a:off x="6004968" y="3509458"/>
            <a:ext cx="628759" cy="4001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en-US" altLang="zh-CN" sz="2000">
                <a:latin typeface="Impact" pitchFamily="34" charset="0"/>
              </a:rPr>
              <a:t>25%</a:t>
            </a:r>
            <a:endParaRPr lang="zh-CN" altLang="en-US" sz="2000">
              <a:latin typeface="Impact" pitchFamily="34" charset="0"/>
            </a:endParaRPr>
          </a:p>
        </p:txBody>
      </p:sp>
      <p:pic>
        <p:nvPicPr>
          <p:cNvPr id="39" name="Picture 28" descr="E:\熊猫PPT\00001PNG素材\底边条\分层菱形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/>
        </p:blipFill>
        <p:spPr bwMode="auto">
          <a:xfrm>
            <a:off x="-4837" y="-812877"/>
            <a:ext cx="9150426" cy="1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28" descr="E:\熊猫PPT\00001PNG素材\底边条\分层菱形.png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/>
        </p:blipFill>
        <p:spPr bwMode="auto">
          <a:xfrm>
            <a:off x="-61363" y="4938746"/>
            <a:ext cx="9315490" cy="1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874889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8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86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4" dur="400"/>
                                        <p:tgtEl>
                                          <p:spTgt spid="286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400"/>
                            </p:stCondLst>
                            <p:childTnLst>
                              <p:par>
                                <p:cTn id="2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400"/>
                                        <p:tgtEl>
                                          <p:spTgt spid="286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3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200" fill="hold"/>
                                        <p:tgtEl>
                                          <p:spTgt spid="286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" fill="hold"/>
                                        <p:tgtEl>
                                          <p:spTgt spid="286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200"/>
                                        <p:tgtEl>
                                          <p:spTgt spid="286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36" dur="100" fill="hold"/>
                                        <p:tgtEl>
                                          <p:spTgt spid="28690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 nodeType="afterGroup">
                            <p:stCondLst>
                              <p:cond delay="2150"/>
                            </p:stCondLst>
                            <p:childTnLst>
                              <p:par>
                                <p:cTn id="38" presetID="2" presetClass="entr" presetSubtype="2" decel="6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 fill="hold"/>
                                        <p:tgtEl>
                                          <p:spTgt spid="286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400" fill="hold"/>
                                        <p:tgtEl>
                                          <p:spTgt spid="286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65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400" fill="hold"/>
                                        <p:tgtEl>
                                          <p:spTgt spid="286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400" fill="hold"/>
                                        <p:tgtEl>
                                          <p:spTgt spid="286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 nodeType="afterGroup">
                            <p:stCondLst>
                              <p:cond delay="2800"/>
                            </p:stCondLst>
                            <p:childTnLst>
                              <p:par>
                                <p:cTn id="4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400"/>
                                        <p:tgtEl>
                                          <p:spTgt spid="286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 nodeType="afterGroup">
                            <p:stCondLst>
                              <p:cond delay="3200"/>
                            </p:stCondLst>
                            <p:childTnLst>
                              <p:par>
                                <p:cTn id="5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400"/>
                                        <p:tgtEl>
                                          <p:spTgt spid="286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200" fill="hold"/>
                                        <p:tgtEl>
                                          <p:spTgt spid="286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" fill="hold"/>
                                        <p:tgtEl>
                                          <p:spTgt spid="286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200"/>
                                        <p:tgtEl>
                                          <p:spTgt spid="286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61" dur="100" fill="hold"/>
                                        <p:tgtEl>
                                          <p:spTgt spid="28696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 nodeType="afterGroup">
                            <p:stCondLst>
                              <p:cond delay="3950"/>
                            </p:stCondLst>
                            <p:childTnLst>
                              <p:par>
                                <p:cTn id="63" presetID="2" presetClass="entr" presetSubtype="8" decel="6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400" fill="hold"/>
                                        <p:tgtEl>
                                          <p:spTgt spid="287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400" fill="hold"/>
                                        <p:tgtEl>
                                          <p:spTgt spid="287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2" presetClass="entr" presetSubtype="8" decel="65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400" fill="hold"/>
                                        <p:tgtEl>
                                          <p:spTgt spid="286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400" fill="hold"/>
                                        <p:tgtEl>
                                          <p:spTgt spid="286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 nodeType="afterGroup">
                            <p:stCondLst>
                              <p:cond delay="4600"/>
                            </p:stCondLst>
                            <p:childTnLst>
                              <p:par>
                                <p:cTn id="7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400"/>
                                        <p:tgtEl>
                                          <p:spTgt spid="286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400"/>
                                        <p:tgtEl>
                                          <p:spTgt spid="287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 nodeType="afterGroup">
                            <p:stCondLst>
                              <p:cond delay="5400"/>
                            </p:stCondLst>
                            <p:childTnLst>
                              <p:par>
                                <p:cTn id="8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200" fill="hold"/>
                                        <p:tgtEl>
                                          <p:spTgt spid="287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fill="hold"/>
                                        <p:tgtEl>
                                          <p:spTgt spid="287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200"/>
                                        <p:tgtEl>
                                          <p:spTgt spid="287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6" presetClass="emph" presetSubtype="0" autoRev="1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animScale>
                                      <p:cBhvr>
                                        <p:cTn id="86" dur="100" fill="hold"/>
                                        <p:tgtEl>
                                          <p:spTgt spid="28702"/>
                                        </p:tgtEl>
                                      </p:cBhvr>
                                      <p:by x="130000" y="13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 nodeType="afterGroup">
                            <p:stCondLst>
                              <p:cond delay="5750"/>
                            </p:stCondLst>
                            <p:childTnLst>
                              <p:par>
                                <p:cTn id="88" presetID="2" presetClass="entr" presetSubtype="2" decel="65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400" fill="hold"/>
                                        <p:tgtEl>
                                          <p:spTgt spid="287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400" fill="hold"/>
                                        <p:tgtEl>
                                          <p:spTgt spid="287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2" presetClass="entr" presetSubtype="2" decel="6500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7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400" fill="hold"/>
                                        <p:tgtEl>
                                          <p:spTgt spid="287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400" fill="hold"/>
                                        <p:tgtEl>
                                          <p:spTgt spid="287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686" grpId="0" animBg="1" autoUpdateAnimBg="0"/>
      <p:bldP spid="28687" grpId="0" animBg="1" autoUpdateAnimBg="0"/>
      <p:bldP spid="28688" grpId="0" animBg="1" autoUpdateAnimBg="0"/>
      <p:bldP spid="28693" grpId="0" autoUpdateAnimBg="0"/>
      <p:bldP spid="28694" grpId="0" autoUpdateAnimBg="0"/>
      <p:bldP spid="28699" grpId="0" autoUpdateAnimBg="0"/>
      <p:bldP spid="28700" grpId="0" autoUpdateAnimBg="0"/>
      <p:bldP spid="28705" grpId="0" autoUpdateAnimBg="0"/>
      <p:bldP spid="28706" grpId="0" autoUpdateAnimBg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9AB75B-F9CC-4531-BD11-932416FD29C6}"/>
              </a:ext>
            </a:extLst>
          </p:cNvPr>
          <p:cNvGrpSpPr/>
          <p:nvPr/>
        </p:nvGrpSpPr>
        <p:grpSpPr>
          <a:xfrm flipH="1">
            <a:off x="6830611" y="-291869"/>
            <a:ext cx="2538781" cy="3360814"/>
            <a:chOff x="-211854" y="-400052"/>
            <a:chExt cx="5891096" cy="7798577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B0DEA1-7AFF-4016-B739-78296B2BFFD4}"/>
                </a:ext>
              </a:extLst>
            </p:cNvPr>
            <p:cNvSpPr/>
            <p:nvPr/>
          </p:nvSpPr>
          <p:spPr>
            <a:xfrm flipV="1">
              <a:off x="326191" y="-929"/>
              <a:ext cx="5353051" cy="7398527"/>
            </a:xfrm>
            <a:prstGeom prst="triangle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 b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D1FE30F6-F224-4C69-B9FC-FF8A4A2458CC}"/>
                </a:ext>
              </a:extLst>
            </p:cNvPr>
            <p:cNvSpPr/>
            <p:nvPr/>
          </p:nvSpPr>
          <p:spPr>
            <a:xfrm flipV="1">
              <a:off x="-1" y="-2"/>
              <a:ext cx="5353051" cy="739852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1350" b="0">
                <a:solidFill>
                  <a:prstClr val="white"/>
                </a:solidFill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4A1E5A3A-08A2-4E5F-9A2C-6193FE9E6F65}"/>
                </a:ext>
              </a:extLst>
            </p:cNvPr>
            <p:cNvSpPr/>
            <p:nvPr/>
          </p:nvSpPr>
          <p:spPr>
            <a:xfrm flipV="1">
              <a:off x="-211854" y="-400052"/>
              <a:ext cx="4555254" cy="6295881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8100000" scaled="0"/>
            </a:gradFill>
            <a:ln>
              <a:noFill/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1350" b="0">
                <a:solidFill>
                  <a:prstClr val="white"/>
                </a:solidFill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ED21838-DEA5-4535-8A92-9B27511577EF}"/>
              </a:ext>
            </a:extLst>
          </p:cNvPr>
          <p:cNvGrpSpPr/>
          <p:nvPr/>
        </p:nvGrpSpPr>
        <p:grpSpPr>
          <a:xfrm>
            <a:off x="3888952" y="674240"/>
            <a:ext cx="1367685" cy="1367685"/>
            <a:chOff x="5052106" y="898367"/>
            <a:chExt cx="1944914" cy="1944914"/>
          </a:xfrm>
        </p:grpSpPr>
        <p:sp>
          <p:nvSpPr>
            <p:cNvPr id="16" name="菱形 15">
              <a:extLst>
                <a:ext uri="{FF2B5EF4-FFF2-40B4-BE49-F238E27FC236}">
                  <a16:creationId xmlns:a16="http://schemas.microsoft.com/office/drawing/2014/main" id="{8AED0880-012C-4CF7-B557-B995D6E1C1A7}"/>
                </a:ext>
              </a:extLst>
            </p:cNvPr>
            <p:cNvSpPr/>
            <p:nvPr/>
          </p:nvSpPr>
          <p:spPr>
            <a:xfrm>
              <a:off x="5052106" y="898367"/>
              <a:ext cx="1944914" cy="1944914"/>
            </a:xfrm>
            <a:prstGeom prst="diamond">
              <a:avLst/>
            </a:prstGeom>
            <a:gradFill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8100000" scaled="0"/>
            </a:gradFill>
            <a:ln>
              <a:noFill/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1050" b="0">
                <a:solidFill>
                  <a:prstClr val="white"/>
                </a:solidFill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5C0D2B-5F22-4B0B-B666-C5E8023BBFEB}"/>
                </a:ext>
              </a:extLst>
            </p:cNvPr>
            <p:cNvSpPr txBox="1"/>
            <p:nvPr/>
          </p:nvSpPr>
          <p:spPr>
            <a:xfrm>
              <a:off x="5437353" y="1378357"/>
              <a:ext cx="1174423" cy="1017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405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Black" panose="020B0604020202020204" pitchFamily="34" charset="0"/>
                  <a:sym typeface="Arial" panose="020B0604020202020204" pitchFamily="34" charset="0"/>
                </a:rPr>
                <a:t>03</a:t>
              </a:r>
              <a:endParaRPr kumimoji="1" lang="zh-CN" altLang="en-US" sz="405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lack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2C7ECD2-6C4A-40F8-9074-9442C9BA2CCD}"/>
              </a:ext>
            </a:extLst>
          </p:cNvPr>
          <p:cNvSpPr txBox="1"/>
          <p:nvPr/>
        </p:nvSpPr>
        <p:spPr>
          <a:xfrm>
            <a:off x="1832846" y="2372509"/>
            <a:ext cx="5479896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91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1" spc="225" dirty="0">
                <a:gradFill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81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运行环境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B52840F5-623C-4F30-8DEC-0336F36F4D93}"/>
              </a:ext>
            </a:extLst>
          </p:cNvPr>
          <p:cNvSpPr/>
          <p:nvPr/>
        </p:nvSpPr>
        <p:spPr>
          <a:xfrm flipV="1">
            <a:off x="4451329" y="4205205"/>
            <a:ext cx="242930" cy="209422"/>
          </a:xfrm>
          <a:prstGeom prst="triangle">
            <a:avLst/>
          </a:prstGeom>
          <a:solidFill>
            <a:srgbClr val="0042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350" b="0">
              <a:solidFill>
                <a:prstClr val="white"/>
              </a:solidFill>
              <a:latin typeface="Arial" panose="020B0604020202020204" pitchFamily="34" charset="0"/>
              <a:ea typeface="思源黑体 CN Regular" panose="020B0500000000000000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62D7002-9DF4-4F41-9E1E-F30EB926F8EE}"/>
              </a:ext>
            </a:extLst>
          </p:cNvPr>
          <p:cNvGrpSpPr/>
          <p:nvPr/>
        </p:nvGrpSpPr>
        <p:grpSpPr>
          <a:xfrm>
            <a:off x="-691957" y="2668527"/>
            <a:ext cx="3926992" cy="2963052"/>
            <a:chOff x="-922449" y="3556955"/>
            <a:chExt cx="5235080" cy="3950050"/>
          </a:xfrm>
        </p:grpSpPr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E056B23D-6E8B-4584-BE6A-DF3DE94AC8D4}"/>
                </a:ext>
              </a:extLst>
            </p:cNvPr>
            <p:cNvSpPr/>
            <p:nvPr/>
          </p:nvSpPr>
          <p:spPr>
            <a:xfrm rot="16200000" flipV="1">
              <a:off x="-132142" y="3978378"/>
              <a:ext cx="3156857" cy="3812611"/>
            </a:xfrm>
            <a:prstGeom prst="triangle">
              <a:avLst>
                <a:gd name="adj" fmla="val 0"/>
              </a:avLst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1350" b="0">
                <a:solidFill>
                  <a:prstClr val="white"/>
                </a:solidFill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E3FAAD23-81A1-4AF0-A3BB-78F14CBF5AB2}"/>
                </a:ext>
              </a:extLst>
            </p:cNvPr>
            <p:cNvSpPr/>
            <p:nvPr/>
          </p:nvSpPr>
          <p:spPr>
            <a:xfrm rot="16200000" flipV="1">
              <a:off x="20215" y="4562498"/>
              <a:ext cx="2480761" cy="2996074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2700000" scaled="1"/>
            </a:gradFill>
            <a:ln>
              <a:noFill/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1350" b="0">
                <a:solidFill>
                  <a:prstClr val="white"/>
                </a:solidFill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334601E-CB72-4E90-8C85-4887F9D8D71D}"/>
                </a:ext>
              </a:extLst>
            </p:cNvPr>
            <p:cNvCxnSpPr/>
            <p:nvPr/>
          </p:nvCxnSpPr>
          <p:spPr>
            <a:xfrm>
              <a:off x="-922449" y="3556955"/>
              <a:ext cx="3105150" cy="26098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67D4744-AC0D-4777-9FBE-AF3CE606C308}"/>
                </a:ext>
              </a:extLst>
            </p:cNvPr>
            <p:cNvCxnSpPr/>
            <p:nvPr/>
          </p:nvCxnSpPr>
          <p:spPr>
            <a:xfrm>
              <a:off x="1207481" y="4897155"/>
              <a:ext cx="3105150" cy="26098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7F038D4-B2E0-490C-95F0-BBBDEF1CA733}"/>
              </a:ext>
            </a:extLst>
          </p:cNvPr>
          <p:cNvCxnSpPr/>
          <p:nvPr/>
        </p:nvCxnSpPr>
        <p:spPr>
          <a:xfrm>
            <a:off x="1981544" y="3230599"/>
            <a:ext cx="51825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8459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3"/>
          <p:cNvGrpSpPr>
            <a:grpSpLocks/>
          </p:cNvGrpSpPr>
          <p:nvPr/>
        </p:nvGrpSpPr>
        <p:grpSpPr bwMode="auto">
          <a:xfrm>
            <a:off x="471570" y="198500"/>
            <a:ext cx="3453412" cy="543093"/>
            <a:chOff x="0" y="0"/>
            <a:chExt cx="3452079" cy="542182"/>
          </a:xfrm>
        </p:grpSpPr>
        <p:grpSp>
          <p:nvGrpSpPr>
            <p:cNvPr id="27651" name="组合 2"/>
            <p:cNvGrpSpPr>
              <a:grpSpLocks/>
            </p:cNvGrpSpPr>
            <p:nvPr/>
          </p:nvGrpSpPr>
          <p:grpSpPr bwMode="auto">
            <a:xfrm>
              <a:off x="0" y="0"/>
              <a:ext cx="3452079" cy="542182"/>
              <a:chOff x="0" y="0"/>
              <a:chExt cx="3452079" cy="542182"/>
            </a:xfrm>
          </p:grpSpPr>
          <p:sp>
            <p:nvSpPr>
              <p:cNvPr id="27652" name="圆角矩形 1"/>
              <p:cNvSpPr>
                <a:spLocks noChangeArrowheads="1"/>
              </p:cNvSpPr>
              <p:nvPr/>
            </p:nvSpPr>
            <p:spPr bwMode="auto">
              <a:xfrm>
                <a:off x="507788" y="89263"/>
                <a:ext cx="2872283" cy="411403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dist="38100" dir="2700000" algn="ctr" rotWithShape="0">
                  <a:srgbClr val="000000">
                    <a:alpha val="39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653" name="TextBox 29"/>
              <p:cNvSpPr txBox="1">
                <a:spLocks noChangeArrowheads="1"/>
              </p:cNvSpPr>
              <p:nvPr/>
            </p:nvSpPr>
            <p:spPr bwMode="auto">
              <a:xfrm>
                <a:off x="716816" y="130779"/>
                <a:ext cx="273526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运行环境</a:t>
                </a:r>
              </a:p>
            </p:txBody>
          </p:sp>
          <p:grpSp>
            <p:nvGrpSpPr>
              <p:cNvPr id="27654" name="组合 42"/>
              <p:cNvGrpSpPr>
                <a:grpSpLocks/>
              </p:cNvGrpSpPr>
              <p:nvPr/>
            </p:nvGrpSpPr>
            <p:grpSpPr bwMode="auto">
              <a:xfrm>
                <a:off x="0" y="0"/>
                <a:ext cx="571760" cy="542182"/>
                <a:chOff x="0" y="0"/>
                <a:chExt cx="713451" cy="676543"/>
              </a:xfrm>
            </p:grpSpPr>
            <p:grpSp>
              <p:nvGrpSpPr>
                <p:cNvPr id="27655" name="组合 44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76064" cy="676543"/>
                  <a:chOff x="0" y="0"/>
                  <a:chExt cx="576064" cy="676543"/>
                </a:xfrm>
              </p:grpSpPr>
              <p:sp>
                <p:nvSpPr>
                  <p:cNvPr id="27656" name="圆角矩形 4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576064" cy="676543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dist="38100" dir="2700000" algn="ctr" rotWithShape="0">
                      <a:srgbClr val="000000">
                        <a:alpha val="39000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7657" name="圆角矩形 10"/>
                  <p:cNvSpPr>
                    <a:spLocks/>
                  </p:cNvSpPr>
                  <p:nvPr/>
                </p:nvSpPr>
                <p:spPr bwMode="auto">
                  <a:xfrm>
                    <a:off x="13321" y="9524"/>
                    <a:ext cx="540517" cy="667019"/>
                  </a:xfrm>
                  <a:custGeom>
                    <a:avLst/>
                    <a:gdLst>
                      <a:gd name="T0" fmla="*/ 96013 w 567277"/>
                      <a:gd name="T1" fmla="*/ 0 h 849176"/>
                      <a:gd name="T2" fmla="*/ 480051 w 567277"/>
                      <a:gd name="T3" fmla="*/ 0 h 849176"/>
                      <a:gd name="T4" fmla="*/ 567277 w 567277"/>
                      <a:gd name="T5" fmla="*/ 56798 h 849176"/>
                      <a:gd name="T6" fmla="*/ 1834 w 567277"/>
                      <a:gd name="T7" fmla="*/ 849176 h 849176"/>
                      <a:gd name="T8" fmla="*/ 0 w 567277"/>
                      <a:gd name="T9" fmla="*/ 840091 h 849176"/>
                      <a:gd name="T10" fmla="*/ 0 w 567277"/>
                      <a:gd name="T11" fmla="*/ 96013 h 849176"/>
                      <a:gd name="T12" fmla="*/ 96013 w 567277"/>
                      <a:gd name="T13" fmla="*/ 0 h 849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67277" h="849176">
                        <a:moveTo>
                          <a:pt x="96013" y="0"/>
                        </a:moveTo>
                        <a:lnTo>
                          <a:pt x="480051" y="0"/>
                        </a:lnTo>
                        <a:cubicBezTo>
                          <a:pt x="519045" y="0"/>
                          <a:pt x="552609" y="23245"/>
                          <a:pt x="567277" y="56798"/>
                        </a:cubicBezTo>
                        <a:cubicBezTo>
                          <a:pt x="244152" y="189919"/>
                          <a:pt x="14842" y="493018"/>
                          <a:pt x="1834" y="849176"/>
                        </a:cubicBezTo>
                        <a:cubicBezTo>
                          <a:pt x="148" y="846275"/>
                          <a:pt x="0" y="843200"/>
                          <a:pt x="0" y="840091"/>
                        </a:cubicBezTo>
                        <a:lnTo>
                          <a:pt x="0" y="96013"/>
                        </a:lnTo>
                        <a:cubicBezTo>
                          <a:pt x="0" y="42986"/>
                          <a:pt x="42986" y="0"/>
                          <a:pt x="96013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>
                          <a:alpha val="34999"/>
                        </a:schemeClr>
                      </a:gs>
                      <a:gs pos="100000">
                        <a:schemeClr val="tx2"/>
                      </a:gs>
                    </a:gsLst>
                    <a:lin ang="1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</p:grpSp>
            <p:pic>
              <p:nvPicPr>
                <p:cNvPr id="27658" name="图片 4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94503" y="184967"/>
                  <a:ext cx="318948" cy="123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659" name="图片 4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94503" y="436995"/>
                  <a:ext cx="318948" cy="123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27660" name="图片 5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27661" name="平行四边形 9"/>
          <p:cNvSpPr>
            <a:spLocks/>
          </p:cNvSpPr>
          <p:nvPr/>
        </p:nvSpPr>
        <p:spPr bwMode="auto">
          <a:xfrm>
            <a:off x="1371839" y="1946877"/>
            <a:ext cx="3046942" cy="328714"/>
          </a:xfrm>
          <a:custGeom>
            <a:avLst/>
            <a:gdLst>
              <a:gd name="T0" fmla="*/ 0 w 2628384"/>
              <a:gd name="T1" fmla="*/ 293696 h 297324"/>
              <a:gd name="T2" fmla="*/ 721536 w 2628384"/>
              <a:gd name="T3" fmla="*/ 0 h 297324"/>
              <a:gd name="T4" fmla="*/ 2628384 w 2628384"/>
              <a:gd name="T5" fmla="*/ 0 h 297324"/>
              <a:gd name="T6" fmla="*/ 1750820 w 2628384"/>
              <a:gd name="T7" fmla="*/ 297324 h 297324"/>
              <a:gd name="T8" fmla="*/ 0 w 2628384"/>
              <a:gd name="T9" fmla="*/ 293696 h 297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28384" h="297324">
                <a:moveTo>
                  <a:pt x="0" y="293696"/>
                </a:moveTo>
                <a:lnTo>
                  <a:pt x="721536" y="0"/>
                </a:lnTo>
                <a:lnTo>
                  <a:pt x="2628384" y="0"/>
                </a:lnTo>
                <a:lnTo>
                  <a:pt x="1750820" y="297324"/>
                </a:lnTo>
                <a:lnTo>
                  <a:pt x="0" y="293696"/>
                </a:lnTo>
                <a:close/>
              </a:path>
            </a:pathLst>
          </a:custGeom>
          <a:gradFill rotWithShape="0">
            <a:gsLst>
              <a:gs pos="0">
                <a:srgbClr val="7F7F7F"/>
              </a:gs>
              <a:gs pos="47000">
                <a:srgbClr val="BFBFBF"/>
              </a:gs>
              <a:gs pos="100000">
                <a:srgbClr val="969696"/>
              </a:gs>
            </a:gsLst>
            <a:lin ang="2154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58" tIns="45729" rIns="91458" bIns="45729" anchor="ctr"/>
          <a:lstStyle/>
          <a:p>
            <a:endParaRPr lang="zh-CN" altLang="en-US"/>
          </a:p>
        </p:txBody>
      </p:sp>
      <p:sp>
        <p:nvSpPr>
          <p:cNvPr id="27662" name="平行四边形 9"/>
          <p:cNvSpPr>
            <a:spLocks/>
          </p:cNvSpPr>
          <p:nvPr/>
        </p:nvSpPr>
        <p:spPr bwMode="auto">
          <a:xfrm>
            <a:off x="1211474" y="3773065"/>
            <a:ext cx="3045354" cy="323950"/>
          </a:xfrm>
          <a:custGeom>
            <a:avLst/>
            <a:gdLst>
              <a:gd name="T0" fmla="*/ 0 w 2628384"/>
              <a:gd name="T1" fmla="*/ 293696 h 297324"/>
              <a:gd name="T2" fmla="*/ 721536 w 2628384"/>
              <a:gd name="T3" fmla="*/ 0 h 297324"/>
              <a:gd name="T4" fmla="*/ 2628384 w 2628384"/>
              <a:gd name="T5" fmla="*/ 0 h 297324"/>
              <a:gd name="T6" fmla="*/ 1750820 w 2628384"/>
              <a:gd name="T7" fmla="*/ 297324 h 297324"/>
              <a:gd name="T8" fmla="*/ 0 w 2628384"/>
              <a:gd name="T9" fmla="*/ 293696 h 297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28384" h="297324">
                <a:moveTo>
                  <a:pt x="0" y="293696"/>
                </a:moveTo>
                <a:lnTo>
                  <a:pt x="721536" y="0"/>
                </a:lnTo>
                <a:lnTo>
                  <a:pt x="2628384" y="0"/>
                </a:lnTo>
                <a:lnTo>
                  <a:pt x="1750820" y="297324"/>
                </a:lnTo>
                <a:lnTo>
                  <a:pt x="0" y="293696"/>
                </a:lnTo>
                <a:close/>
              </a:path>
            </a:pathLst>
          </a:custGeom>
          <a:gradFill rotWithShape="0">
            <a:gsLst>
              <a:gs pos="0">
                <a:srgbClr val="7F7F7F"/>
              </a:gs>
              <a:gs pos="47000">
                <a:srgbClr val="BFBFBF"/>
              </a:gs>
              <a:gs pos="100000">
                <a:srgbClr val="969696"/>
              </a:gs>
            </a:gsLst>
            <a:lin ang="2154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58" tIns="45729" rIns="91458" bIns="45729" anchor="ctr"/>
          <a:lstStyle/>
          <a:p>
            <a:endParaRPr lang="zh-CN" altLang="en-US"/>
          </a:p>
        </p:txBody>
      </p:sp>
      <p:sp>
        <p:nvSpPr>
          <p:cNvPr id="27663" name="平行四边形 9"/>
          <p:cNvSpPr>
            <a:spLocks/>
          </p:cNvSpPr>
          <p:nvPr/>
        </p:nvSpPr>
        <p:spPr bwMode="auto">
          <a:xfrm>
            <a:off x="1371838" y="2867910"/>
            <a:ext cx="2884989" cy="323950"/>
          </a:xfrm>
          <a:custGeom>
            <a:avLst/>
            <a:gdLst>
              <a:gd name="T0" fmla="*/ 0 w 2628384"/>
              <a:gd name="T1" fmla="*/ 293696 h 297324"/>
              <a:gd name="T2" fmla="*/ 721536 w 2628384"/>
              <a:gd name="T3" fmla="*/ 0 h 297324"/>
              <a:gd name="T4" fmla="*/ 2628384 w 2628384"/>
              <a:gd name="T5" fmla="*/ 0 h 297324"/>
              <a:gd name="T6" fmla="*/ 1750820 w 2628384"/>
              <a:gd name="T7" fmla="*/ 297324 h 297324"/>
              <a:gd name="T8" fmla="*/ 0 w 2628384"/>
              <a:gd name="T9" fmla="*/ 293696 h 297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628384" h="297324">
                <a:moveTo>
                  <a:pt x="0" y="293696"/>
                </a:moveTo>
                <a:lnTo>
                  <a:pt x="721536" y="0"/>
                </a:lnTo>
                <a:lnTo>
                  <a:pt x="2628384" y="0"/>
                </a:lnTo>
                <a:lnTo>
                  <a:pt x="1750820" y="297324"/>
                </a:lnTo>
                <a:lnTo>
                  <a:pt x="0" y="293696"/>
                </a:lnTo>
                <a:close/>
              </a:path>
            </a:pathLst>
          </a:custGeom>
          <a:gradFill rotWithShape="0">
            <a:gsLst>
              <a:gs pos="0">
                <a:srgbClr val="7F7F7F"/>
              </a:gs>
              <a:gs pos="47000">
                <a:srgbClr val="BFBFBF"/>
              </a:gs>
              <a:gs pos="100000">
                <a:srgbClr val="969696"/>
              </a:gs>
            </a:gsLst>
            <a:lin ang="21540000"/>
          </a:gra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58" tIns="45729" rIns="91458" bIns="45729" anchor="ctr"/>
          <a:lstStyle/>
          <a:p>
            <a:endParaRPr lang="zh-CN" altLang="en-US"/>
          </a:p>
        </p:txBody>
      </p:sp>
      <p:pic>
        <p:nvPicPr>
          <p:cNvPr id="27664" name="组合 59"/>
          <p:cNvPicPr>
            <a:picLocks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9244" y="4060492"/>
            <a:ext cx="3499458" cy="70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5" name="组合 62"/>
          <p:cNvPicPr>
            <a:picLocks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0467" y="1359320"/>
            <a:ext cx="3493107" cy="7082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6" name="组合 65"/>
          <p:cNvPicPr>
            <a:picLocks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022" y="2243831"/>
            <a:ext cx="3035827" cy="7320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7667" name="组合 68"/>
          <p:cNvPicPr>
            <a:picLocks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8022" y="3152161"/>
            <a:ext cx="3035827" cy="738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mpd="sng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7668" name="Freeform 6"/>
          <p:cNvSpPr>
            <a:spLocks noEditPoints="1"/>
          </p:cNvSpPr>
          <p:nvPr/>
        </p:nvSpPr>
        <p:spPr bwMode="auto">
          <a:xfrm>
            <a:off x="3664587" y="1486359"/>
            <a:ext cx="282624" cy="366826"/>
          </a:xfrm>
          <a:custGeom>
            <a:avLst/>
            <a:gdLst>
              <a:gd name="T0" fmla="*/ 33 w 251"/>
              <a:gd name="T1" fmla="*/ 298 h 326"/>
              <a:gd name="T2" fmla="*/ 26 w 251"/>
              <a:gd name="T3" fmla="*/ 180 h 326"/>
              <a:gd name="T4" fmla="*/ 44 w 251"/>
              <a:gd name="T5" fmla="*/ 150 h 326"/>
              <a:gd name="T6" fmla="*/ 77 w 251"/>
              <a:gd name="T7" fmla="*/ 141 h 326"/>
              <a:gd name="T8" fmla="*/ 83 w 251"/>
              <a:gd name="T9" fmla="*/ 170 h 326"/>
              <a:gd name="T10" fmla="*/ 76 w 251"/>
              <a:gd name="T11" fmla="*/ 178 h 326"/>
              <a:gd name="T12" fmla="*/ 54 w 251"/>
              <a:gd name="T13" fmla="*/ 197 h 326"/>
              <a:gd name="T14" fmla="*/ 45 w 251"/>
              <a:gd name="T15" fmla="*/ 298 h 326"/>
              <a:gd name="T16" fmla="*/ 58 w 251"/>
              <a:gd name="T17" fmla="*/ 297 h 326"/>
              <a:gd name="T18" fmla="*/ 198 w 251"/>
              <a:gd name="T19" fmla="*/ 210 h 326"/>
              <a:gd name="T20" fmla="*/ 82 w 251"/>
              <a:gd name="T21" fmla="*/ 92 h 326"/>
              <a:gd name="T22" fmla="*/ 134 w 251"/>
              <a:gd name="T23" fmla="*/ 47 h 326"/>
              <a:gd name="T24" fmla="*/ 164 w 251"/>
              <a:gd name="T25" fmla="*/ 92 h 326"/>
              <a:gd name="T26" fmla="*/ 171 w 251"/>
              <a:gd name="T27" fmla="*/ 25 h 326"/>
              <a:gd name="T28" fmla="*/ 75 w 251"/>
              <a:gd name="T29" fmla="*/ 21 h 326"/>
              <a:gd name="T30" fmla="*/ 82 w 251"/>
              <a:gd name="T31" fmla="*/ 92 h 326"/>
              <a:gd name="T32" fmla="*/ 215 w 251"/>
              <a:gd name="T33" fmla="*/ 311 h 326"/>
              <a:gd name="T34" fmla="*/ 49 w 251"/>
              <a:gd name="T35" fmla="*/ 326 h 326"/>
              <a:gd name="T36" fmla="*/ 225 w 251"/>
              <a:gd name="T37" fmla="*/ 180 h 326"/>
              <a:gd name="T38" fmla="*/ 218 w 251"/>
              <a:gd name="T39" fmla="*/ 298 h 326"/>
              <a:gd name="T40" fmla="*/ 211 w 251"/>
              <a:gd name="T41" fmla="*/ 206 h 326"/>
              <a:gd name="T42" fmla="*/ 167 w 251"/>
              <a:gd name="T43" fmla="*/ 197 h 326"/>
              <a:gd name="T44" fmla="*/ 177 w 251"/>
              <a:gd name="T45" fmla="*/ 177 h 326"/>
              <a:gd name="T46" fmla="*/ 179 w 251"/>
              <a:gd name="T47" fmla="*/ 171 h 326"/>
              <a:gd name="T48" fmla="*/ 208 w 251"/>
              <a:gd name="T49" fmla="*/ 149 h 326"/>
              <a:gd name="T50" fmla="*/ 211 w 251"/>
              <a:gd name="T51" fmla="*/ 152 h 326"/>
              <a:gd name="T52" fmla="*/ 225 w 251"/>
              <a:gd name="T53" fmla="*/ 180 h 326"/>
              <a:gd name="T54" fmla="*/ 172 w 251"/>
              <a:gd name="T55" fmla="*/ 178 h 326"/>
              <a:gd name="T56" fmla="*/ 164 w 251"/>
              <a:gd name="T57" fmla="*/ 165 h 326"/>
              <a:gd name="T58" fmla="*/ 174 w 251"/>
              <a:gd name="T59" fmla="*/ 141 h 326"/>
              <a:gd name="T60" fmla="*/ 155 w 251"/>
              <a:gd name="T61" fmla="*/ 145 h 326"/>
              <a:gd name="T62" fmla="*/ 162 w 251"/>
              <a:gd name="T63" fmla="*/ 197 h 326"/>
              <a:gd name="T64" fmla="*/ 78 w 251"/>
              <a:gd name="T65" fmla="*/ 166 h 326"/>
              <a:gd name="T66" fmla="*/ 90 w 251"/>
              <a:gd name="T67" fmla="*/ 168 h 326"/>
              <a:gd name="T68" fmla="*/ 91 w 251"/>
              <a:gd name="T69" fmla="*/ 197 h 326"/>
              <a:gd name="T70" fmla="*/ 96 w 251"/>
              <a:gd name="T71" fmla="*/ 145 h 326"/>
              <a:gd name="T72" fmla="*/ 79 w 251"/>
              <a:gd name="T73" fmla="*/ 141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251" h="326">
                <a:moveTo>
                  <a:pt x="45" y="298"/>
                </a:moveTo>
                <a:cubicBezTo>
                  <a:pt x="33" y="298"/>
                  <a:pt x="33" y="298"/>
                  <a:pt x="33" y="298"/>
                </a:cubicBezTo>
                <a:cubicBezTo>
                  <a:pt x="4" y="298"/>
                  <a:pt x="0" y="279"/>
                  <a:pt x="7" y="253"/>
                </a:cubicBezTo>
                <a:cubicBezTo>
                  <a:pt x="26" y="180"/>
                  <a:pt x="26" y="180"/>
                  <a:pt x="26" y="180"/>
                </a:cubicBezTo>
                <a:cubicBezTo>
                  <a:pt x="29" y="168"/>
                  <a:pt x="35" y="158"/>
                  <a:pt x="42" y="151"/>
                </a:cubicBezTo>
                <a:cubicBezTo>
                  <a:pt x="44" y="150"/>
                  <a:pt x="44" y="150"/>
                  <a:pt x="44" y="150"/>
                </a:cubicBezTo>
                <a:cubicBezTo>
                  <a:pt x="45" y="149"/>
                  <a:pt x="45" y="149"/>
                  <a:pt x="45" y="149"/>
                </a:cubicBezTo>
                <a:cubicBezTo>
                  <a:pt x="77" y="141"/>
                  <a:pt x="77" y="141"/>
                  <a:pt x="77" y="141"/>
                </a:cubicBezTo>
                <a:cubicBezTo>
                  <a:pt x="74" y="171"/>
                  <a:pt x="74" y="171"/>
                  <a:pt x="74" y="171"/>
                </a:cubicBezTo>
                <a:cubicBezTo>
                  <a:pt x="83" y="170"/>
                  <a:pt x="83" y="170"/>
                  <a:pt x="83" y="170"/>
                </a:cubicBezTo>
                <a:cubicBezTo>
                  <a:pt x="76" y="177"/>
                  <a:pt x="76" y="177"/>
                  <a:pt x="76" y="177"/>
                </a:cubicBezTo>
                <a:cubicBezTo>
                  <a:pt x="76" y="178"/>
                  <a:pt x="76" y="178"/>
                  <a:pt x="76" y="178"/>
                </a:cubicBezTo>
                <a:cubicBezTo>
                  <a:pt x="77" y="178"/>
                  <a:pt x="81" y="186"/>
                  <a:pt x="87" y="197"/>
                </a:cubicBezTo>
                <a:cubicBezTo>
                  <a:pt x="54" y="197"/>
                  <a:pt x="54" y="197"/>
                  <a:pt x="54" y="197"/>
                </a:cubicBezTo>
                <a:cubicBezTo>
                  <a:pt x="45" y="206"/>
                  <a:pt x="45" y="206"/>
                  <a:pt x="45" y="206"/>
                </a:cubicBezTo>
                <a:cubicBezTo>
                  <a:pt x="45" y="298"/>
                  <a:pt x="45" y="298"/>
                  <a:pt x="45" y="298"/>
                </a:cubicBezTo>
                <a:close/>
                <a:moveTo>
                  <a:pt x="58" y="210"/>
                </a:moveTo>
                <a:cubicBezTo>
                  <a:pt x="58" y="297"/>
                  <a:pt x="58" y="297"/>
                  <a:pt x="58" y="297"/>
                </a:cubicBezTo>
                <a:cubicBezTo>
                  <a:pt x="198" y="297"/>
                  <a:pt x="198" y="297"/>
                  <a:pt x="198" y="297"/>
                </a:cubicBezTo>
                <a:cubicBezTo>
                  <a:pt x="198" y="210"/>
                  <a:pt x="198" y="210"/>
                  <a:pt x="198" y="210"/>
                </a:cubicBezTo>
                <a:cubicBezTo>
                  <a:pt x="58" y="210"/>
                  <a:pt x="58" y="210"/>
                  <a:pt x="58" y="210"/>
                </a:cubicBezTo>
                <a:close/>
                <a:moveTo>
                  <a:pt x="82" y="92"/>
                </a:moveTo>
                <a:cubicBezTo>
                  <a:pt x="80" y="74"/>
                  <a:pt x="79" y="66"/>
                  <a:pt x="85" y="48"/>
                </a:cubicBezTo>
                <a:cubicBezTo>
                  <a:pt x="96" y="56"/>
                  <a:pt x="123" y="52"/>
                  <a:pt x="134" y="47"/>
                </a:cubicBezTo>
                <a:cubicBezTo>
                  <a:pt x="140" y="56"/>
                  <a:pt x="151" y="58"/>
                  <a:pt x="161" y="55"/>
                </a:cubicBezTo>
                <a:cubicBezTo>
                  <a:pt x="164" y="70"/>
                  <a:pt x="164" y="72"/>
                  <a:pt x="164" y="92"/>
                </a:cubicBezTo>
                <a:cubicBezTo>
                  <a:pt x="164" y="92"/>
                  <a:pt x="175" y="82"/>
                  <a:pt x="177" y="74"/>
                </a:cubicBezTo>
                <a:cubicBezTo>
                  <a:pt x="179" y="65"/>
                  <a:pt x="175" y="32"/>
                  <a:pt x="171" y="25"/>
                </a:cubicBezTo>
                <a:cubicBezTo>
                  <a:pt x="167" y="14"/>
                  <a:pt x="154" y="6"/>
                  <a:pt x="132" y="9"/>
                </a:cubicBezTo>
                <a:cubicBezTo>
                  <a:pt x="111" y="0"/>
                  <a:pt x="86" y="9"/>
                  <a:pt x="75" y="21"/>
                </a:cubicBezTo>
                <a:cubicBezTo>
                  <a:pt x="71" y="27"/>
                  <a:pt x="65" y="74"/>
                  <a:pt x="70" y="81"/>
                </a:cubicBezTo>
                <a:cubicBezTo>
                  <a:pt x="76" y="88"/>
                  <a:pt x="82" y="92"/>
                  <a:pt x="82" y="92"/>
                </a:cubicBezTo>
                <a:close/>
                <a:moveTo>
                  <a:pt x="40" y="311"/>
                </a:moveTo>
                <a:cubicBezTo>
                  <a:pt x="215" y="311"/>
                  <a:pt x="215" y="311"/>
                  <a:pt x="215" y="311"/>
                </a:cubicBezTo>
                <a:cubicBezTo>
                  <a:pt x="205" y="326"/>
                  <a:pt x="205" y="326"/>
                  <a:pt x="205" y="326"/>
                </a:cubicBezTo>
                <a:cubicBezTo>
                  <a:pt x="49" y="326"/>
                  <a:pt x="49" y="326"/>
                  <a:pt x="49" y="326"/>
                </a:cubicBezTo>
                <a:cubicBezTo>
                  <a:pt x="40" y="311"/>
                  <a:pt x="40" y="311"/>
                  <a:pt x="40" y="311"/>
                </a:cubicBezTo>
                <a:close/>
                <a:moveTo>
                  <a:pt x="225" y="180"/>
                </a:moveTo>
                <a:cubicBezTo>
                  <a:pt x="244" y="253"/>
                  <a:pt x="244" y="253"/>
                  <a:pt x="244" y="253"/>
                </a:cubicBezTo>
                <a:cubicBezTo>
                  <a:pt x="251" y="279"/>
                  <a:pt x="248" y="298"/>
                  <a:pt x="218" y="298"/>
                </a:cubicBezTo>
                <a:cubicBezTo>
                  <a:pt x="211" y="298"/>
                  <a:pt x="211" y="298"/>
                  <a:pt x="211" y="298"/>
                </a:cubicBezTo>
                <a:cubicBezTo>
                  <a:pt x="211" y="206"/>
                  <a:pt x="211" y="206"/>
                  <a:pt x="211" y="206"/>
                </a:cubicBezTo>
                <a:cubicBezTo>
                  <a:pt x="201" y="197"/>
                  <a:pt x="201" y="197"/>
                  <a:pt x="201" y="197"/>
                </a:cubicBezTo>
                <a:cubicBezTo>
                  <a:pt x="167" y="197"/>
                  <a:pt x="167" y="197"/>
                  <a:pt x="167" y="197"/>
                </a:cubicBezTo>
                <a:cubicBezTo>
                  <a:pt x="172" y="186"/>
                  <a:pt x="177" y="178"/>
                  <a:pt x="177" y="178"/>
                </a:cubicBezTo>
                <a:cubicBezTo>
                  <a:pt x="177" y="177"/>
                  <a:pt x="177" y="177"/>
                  <a:pt x="177" y="177"/>
                </a:cubicBezTo>
                <a:cubicBezTo>
                  <a:pt x="170" y="170"/>
                  <a:pt x="170" y="170"/>
                  <a:pt x="170" y="170"/>
                </a:cubicBezTo>
                <a:cubicBezTo>
                  <a:pt x="179" y="171"/>
                  <a:pt x="179" y="171"/>
                  <a:pt x="179" y="171"/>
                </a:cubicBezTo>
                <a:cubicBezTo>
                  <a:pt x="177" y="142"/>
                  <a:pt x="177" y="142"/>
                  <a:pt x="177" y="142"/>
                </a:cubicBezTo>
                <a:cubicBezTo>
                  <a:pt x="208" y="149"/>
                  <a:pt x="208" y="149"/>
                  <a:pt x="208" y="149"/>
                </a:cubicBezTo>
                <a:cubicBezTo>
                  <a:pt x="210" y="150"/>
                  <a:pt x="210" y="150"/>
                  <a:pt x="210" y="150"/>
                </a:cubicBezTo>
                <a:cubicBezTo>
                  <a:pt x="211" y="152"/>
                  <a:pt x="211" y="152"/>
                  <a:pt x="211" y="152"/>
                </a:cubicBezTo>
                <a:cubicBezTo>
                  <a:pt x="218" y="160"/>
                  <a:pt x="222" y="170"/>
                  <a:pt x="224" y="180"/>
                </a:cubicBezTo>
                <a:cubicBezTo>
                  <a:pt x="225" y="180"/>
                  <a:pt x="225" y="180"/>
                  <a:pt x="225" y="180"/>
                </a:cubicBezTo>
                <a:close/>
                <a:moveTo>
                  <a:pt x="162" y="197"/>
                </a:moveTo>
                <a:cubicBezTo>
                  <a:pt x="167" y="188"/>
                  <a:pt x="171" y="181"/>
                  <a:pt x="172" y="178"/>
                </a:cubicBezTo>
                <a:cubicBezTo>
                  <a:pt x="163" y="168"/>
                  <a:pt x="163" y="168"/>
                  <a:pt x="163" y="168"/>
                </a:cubicBezTo>
                <a:cubicBezTo>
                  <a:pt x="164" y="165"/>
                  <a:pt x="164" y="165"/>
                  <a:pt x="164" y="165"/>
                </a:cubicBezTo>
                <a:cubicBezTo>
                  <a:pt x="175" y="166"/>
                  <a:pt x="175" y="166"/>
                  <a:pt x="175" y="166"/>
                </a:cubicBezTo>
                <a:cubicBezTo>
                  <a:pt x="174" y="141"/>
                  <a:pt x="174" y="141"/>
                  <a:pt x="174" y="141"/>
                </a:cubicBezTo>
                <a:cubicBezTo>
                  <a:pt x="164" y="138"/>
                  <a:pt x="164" y="138"/>
                  <a:pt x="164" y="138"/>
                </a:cubicBezTo>
                <a:cubicBezTo>
                  <a:pt x="155" y="145"/>
                  <a:pt x="155" y="145"/>
                  <a:pt x="155" y="145"/>
                </a:cubicBezTo>
                <a:cubicBezTo>
                  <a:pt x="133" y="197"/>
                  <a:pt x="133" y="197"/>
                  <a:pt x="133" y="197"/>
                </a:cubicBezTo>
                <a:cubicBezTo>
                  <a:pt x="162" y="197"/>
                  <a:pt x="162" y="197"/>
                  <a:pt x="162" y="197"/>
                </a:cubicBezTo>
                <a:close/>
                <a:moveTo>
                  <a:pt x="79" y="141"/>
                </a:moveTo>
                <a:cubicBezTo>
                  <a:pt x="78" y="166"/>
                  <a:pt x="78" y="166"/>
                  <a:pt x="78" y="166"/>
                </a:cubicBezTo>
                <a:cubicBezTo>
                  <a:pt x="89" y="165"/>
                  <a:pt x="89" y="165"/>
                  <a:pt x="89" y="165"/>
                </a:cubicBezTo>
                <a:cubicBezTo>
                  <a:pt x="90" y="168"/>
                  <a:pt x="90" y="168"/>
                  <a:pt x="90" y="168"/>
                </a:cubicBezTo>
                <a:cubicBezTo>
                  <a:pt x="81" y="178"/>
                  <a:pt x="81" y="178"/>
                  <a:pt x="81" y="178"/>
                </a:cubicBezTo>
                <a:cubicBezTo>
                  <a:pt x="82" y="181"/>
                  <a:pt x="86" y="188"/>
                  <a:pt x="91" y="197"/>
                </a:cubicBezTo>
                <a:cubicBezTo>
                  <a:pt x="121" y="197"/>
                  <a:pt x="121" y="197"/>
                  <a:pt x="121" y="197"/>
                </a:cubicBezTo>
                <a:cubicBezTo>
                  <a:pt x="96" y="145"/>
                  <a:pt x="96" y="145"/>
                  <a:pt x="96" y="145"/>
                </a:cubicBezTo>
                <a:cubicBezTo>
                  <a:pt x="88" y="138"/>
                  <a:pt x="88" y="138"/>
                  <a:pt x="88" y="138"/>
                </a:cubicBezTo>
                <a:lnTo>
                  <a:pt x="79" y="14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58" tIns="45729" rIns="91458" bIns="45729"/>
          <a:lstStyle/>
          <a:p>
            <a:endParaRPr lang="zh-CN" altLang="en-US"/>
          </a:p>
        </p:txBody>
      </p:sp>
      <p:sp>
        <p:nvSpPr>
          <p:cNvPr id="27669" name="Freeform 11"/>
          <p:cNvSpPr>
            <a:spLocks noEditPoints="1"/>
          </p:cNvSpPr>
          <p:nvPr/>
        </p:nvSpPr>
        <p:spPr bwMode="auto">
          <a:xfrm>
            <a:off x="3629656" y="2428038"/>
            <a:ext cx="352486" cy="289014"/>
          </a:xfrm>
          <a:custGeom>
            <a:avLst/>
            <a:gdLst>
              <a:gd name="T0" fmla="*/ 99 w 355"/>
              <a:gd name="T1" fmla="*/ 172 h 292"/>
              <a:gd name="T2" fmla="*/ 58 w 355"/>
              <a:gd name="T3" fmla="*/ 191 h 292"/>
              <a:gd name="T4" fmla="*/ 0 w 355"/>
              <a:gd name="T5" fmla="*/ 155 h 292"/>
              <a:gd name="T6" fmla="*/ 56 w 355"/>
              <a:gd name="T7" fmla="*/ 76 h 292"/>
              <a:gd name="T8" fmla="*/ 65 w 355"/>
              <a:gd name="T9" fmla="*/ 76 h 292"/>
              <a:gd name="T10" fmla="*/ 100 w 355"/>
              <a:gd name="T11" fmla="*/ 73 h 292"/>
              <a:gd name="T12" fmla="*/ 134 w 355"/>
              <a:gd name="T13" fmla="*/ 80 h 292"/>
              <a:gd name="T14" fmla="*/ 321 w 355"/>
              <a:gd name="T15" fmla="*/ 80 h 292"/>
              <a:gd name="T16" fmla="*/ 134 w 355"/>
              <a:gd name="T17" fmla="*/ 132 h 292"/>
              <a:gd name="T18" fmla="*/ 330 w 355"/>
              <a:gd name="T19" fmla="*/ 214 h 292"/>
              <a:gd name="T20" fmla="*/ 355 w 355"/>
              <a:gd name="T21" fmla="*/ 80 h 292"/>
              <a:gd name="T22" fmla="*/ 234 w 355"/>
              <a:gd name="T23" fmla="*/ 162 h 292"/>
              <a:gd name="T24" fmla="*/ 240 w 355"/>
              <a:gd name="T25" fmla="*/ 180 h 292"/>
              <a:gd name="T26" fmla="*/ 226 w 355"/>
              <a:gd name="T27" fmla="*/ 95 h 292"/>
              <a:gd name="T28" fmla="*/ 223 w 355"/>
              <a:gd name="T29" fmla="*/ 114 h 292"/>
              <a:gd name="T30" fmla="*/ 195 w 355"/>
              <a:gd name="T31" fmla="*/ 130 h 292"/>
              <a:gd name="T32" fmla="*/ 176 w 355"/>
              <a:gd name="T33" fmla="*/ 142 h 292"/>
              <a:gd name="T34" fmla="*/ 182 w 355"/>
              <a:gd name="T35" fmla="*/ 165 h 292"/>
              <a:gd name="T36" fmla="*/ 232 w 355"/>
              <a:gd name="T37" fmla="*/ 156 h 292"/>
              <a:gd name="T38" fmla="*/ 254 w 355"/>
              <a:gd name="T39" fmla="*/ 110 h 292"/>
              <a:gd name="T40" fmla="*/ 179 w 355"/>
              <a:gd name="T41" fmla="*/ 172 h 292"/>
              <a:gd name="T42" fmla="*/ 167 w 355"/>
              <a:gd name="T43" fmla="*/ 180 h 292"/>
              <a:gd name="T44" fmla="*/ 173 w 355"/>
              <a:gd name="T45" fmla="*/ 180 h 292"/>
              <a:gd name="T46" fmla="*/ 195 w 355"/>
              <a:gd name="T47" fmla="*/ 171 h 292"/>
              <a:gd name="T48" fmla="*/ 200 w 355"/>
              <a:gd name="T49" fmla="*/ 180 h 292"/>
              <a:gd name="T50" fmla="*/ 207 w 355"/>
              <a:gd name="T51" fmla="*/ 180 h 292"/>
              <a:gd name="T52" fmla="*/ 218 w 355"/>
              <a:gd name="T53" fmla="*/ 165 h 292"/>
              <a:gd name="T54" fmla="*/ 223 w 355"/>
              <a:gd name="T55" fmla="*/ 167 h 292"/>
              <a:gd name="T56" fmla="*/ 285 w 355"/>
              <a:gd name="T57" fmla="*/ 123 h 292"/>
              <a:gd name="T58" fmla="*/ 313 w 355"/>
              <a:gd name="T59" fmla="*/ 162 h 292"/>
              <a:gd name="T60" fmla="*/ 285 w 355"/>
              <a:gd name="T61" fmla="*/ 181 h 292"/>
              <a:gd name="T62" fmla="*/ 256 w 355"/>
              <a:gd name="T63" fmla="*/ 148 h 292"/>
              <a:gd name="T64" fmla="*/ 280 w 355"/>
              <a:gd name="T65" fmla="*/ 126 h 292"/>
              <a:gd name="T66" fmla="*/ 284 w 355"/>
              <a:gd name="T67" fmla="*/ 123 h 292"/>
              <a:gd name="T68" fmla="*/ 306 w 355"/>
              <a:gd name="T69" fmla="*/ 162 h 292"/>
              <a:gd name="T70" fmla="*/ 285 w 355"/>
              <a:gd name="T71" fmla="*/ 176 h 292"/>
              <a:gd name="T72" fmla="*/ 294 w 355"/>
              <a:gd name="T73" fmla="*/ 130 h 292"/>
              <a:gd name="T74" fmla="*/ 301 w 355"/>
              <a:gd name="T75" fmla="*/ 134 h 292"/>
              <a:gd name="T76" fmla="*/ 274 w 355"/>
              <a:gd name="T77" fmla="*/ 173 h 292"/>
              <a:gd name="T78" fmla="*/ 274 w 355"/>
              <a:gd name="T79" fmla="*/ 173 h 292"/>
              <a:gd name="T80" fmla="*/ 309 w 355"/>
              <a:gd name="T81" fmla="*/ 152 h 292"/>
              <a:gd name="T82" fmla="*/ 265 w 355"/>
              <a:gd name="T83" fmla="*/ 165 h 292"/>
              <a:gd name="T84" fmla="*/ 264 w 355"/>
              <a:gd name="T85" fmla="*/ 163 h 292"/>
              <a:gd name="T86" fmla="*/ 264 w 355"/>
              <a:gd name="T87" fmla="*/ 163 h 292"/>
              <a:gd name="T88" fmla="*/ 307 w 355"/>
              <a:gd name="T89" fmla="*/ 143 h 292"/>
              <a:gd name="T90" fmla="*/ 262 w 355"/>
              <a:gd name="T91" fmla="*/ 157 h 292"/>
              <a:gd name="T92" fmla="*/ 288 w 355"/>
              <a:gd name="T93" fmla="*/ 149 h 292"/>
              <a:gd name="T94" fmla="*/ 288 w 355"/>
              <a:gd name="T95" fmla="*/ 149 h 292"/>
              <a:gd name="T96" fmla="*/ 267 w 355"/>
              <a:gd name="T97" fmla="*/ 152 h 292"/>
              <a:gd name="T98" fmla="*/ 303 w 355"/>
              <a:gd name="T99" fmla="*/ 136 h 292"/>
              <a:gd name="T100" fmla="*/ 286 w 355"/>
              <a:gd name="T101" fmla="*/ 128 h 292"/>
              <a:gd name="T102" fmla="*/ 258 w 355"/>
              <a:gd name="T103" fmla="*/ 123 h 292"/>
              <a:gd name="T104" fmla="*/ 278 w 355"/>
              <a:gd name="T105" fmla="*/ 140 h 292"/>
              <a:gd name="T106" fmla="*/ 251 w 355"/>
              <a:gd name="T107" fmla="*/ 137 h 292"/>
              <a:gd name="T108" fmla="*/ 257 w 355"/>
              <a:gd name="T109" fmla="*/ 135 h 292"/>
              <a:gd name="T110" fmla="*/ 282 w 355"/>
              <a:gd name="T111" fmla="*/ 285 h 292"/>
              <a:gd name="T112" fmla="*/ 210 w 355"/>
              <a:gd name="T113" fmla="*/ 253 h 292"/>
              <a:gd name="T114" fmla="*/ 227 w 355"/>
              <a:gd name="T115" fmla="*/ 226 h 292"/>
              <a:gd name="T116" fmla="*/ 227 w 355"/>
              <a:gd name="T117" fmla="*/ 226 h 292"/>
              <a:gd name="T118" fmla="*/ 78 w 355"/>
              <a:gd name="T119" fmla="*/ 45 h 2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</a:cxnLst>
            <a:rect l="0" t="0" r="r" b="b"/>
            <a:pathLst>
              <a:path w="355" h="292">
                <a:moveTo>
                  <a:pt x="165" y="123"/>
                </a:moveTo>
                <a:cubicBezTo>
                  <a:pt x="159" y="133"/>
                  <a:pt x="159" y="133"/>
                  <a:pt x="159" y="133"/>
                </a:cubicBezTo>
                <a:cubicBezTo>
                  <a:pt x="105" y="116"/>
                  <a:pt x="105" y="116"/>
                  <a:pt x="105" y="116"/>
                </a:cubicBezTo>
                <a:cubicBezTo>
                  <a:pt x="99" y="172"/>
                  <a:pt x="99" y="172"/>
                  <a:pt x="99" y="172"/>
                </a:cubicBezTo>
                <a:cubicBezTo>
                  <a:pt x="101" y="212"/>
                  <a:pt x="97" y="252"/>
                  <a:pt x="99" y="292"/>
                </a:cubicBezTo>
                <a:cubicBezTo>
                  <a:pt x="88" y="292"/>
                  <a:pt x="84" y="292"/>
                  <a:pt x="73" y="292"/>
                </a:cubicBezTo>
                <a:cubicBezTo>
                  <a:pt x="71" y="258"/>
                  <a:pt x="67" y="224"/>
                  <a:pt x="65" y="191"/>
                </a:cubicBezTo>
                <a:cubicBezTo>
                  <a:pt x="60" y="191"/>
                  <a:pt x="63" y="191"/>
                  <a:pt x="58" y="191"/>
                </a:cubicBezTo>
                <a:cubicBezTo>
                  <a:pt x="56" y="224"/>
                  <a:pt x="49" y="258"/>
                  <a:pt x="48" y="292"/>
                </a:cubicBezTo>
                <a:cubicBezTo>
                  <a:pt x="37" y="292"/>
                  <a:pt x="32" y="292"/>
                  <a:pt x="21" y="292"/>
                </a:cubicBezTo>
                <a:cubicBezTo>
                  <a:pt x="24" y="252"/>
                  <a:pt x="20" y="212"/>
                  <a:pt x="22" y="172"/>
                </a:cubicBezTo>
                <a:cubicBezTo>
                  <a:pt x="15" y="167"/>
                  <a:pt x="7" y="161"/>
                  <a:pt x="0" y="155"/>
                </a:cubicBezTo>
                <a:cubicBezTo>
                  <a:pt x="3" y="127"/>
                  <a:pt x="7" y="99"/>
                  <a:pt x="17" y="73"/>
                </a:cubicBezTo>
                <a:cubicBezTo>
                  <a:pt x="23" y="73"/>
                  <a:pt x="29" y="73"/>
                  <a:pt x="35" y="73"/>
                </a:cubicBezTo>
                <a:cubicBezTo>
                  <a:pt x="52" y="101"/>
                  <a:pt x="52" y="101"/>
                  <a:pt x="52" y="101"/>
                </a:cubicBezTo>
                <a:cubicBezTo>
                  <a:pt x="56" y="76"/>
                  <a:pt x="56" y="76"/>
                  <a:pt x="56" y="76"/>
                </a:cubicBezTo>
                <a:cubicBezTo>
                  <a:pt x="55" y="76"/>
                  <a:pt x="55" y="76"/>
                  <a:pt x="55" y="76"/>
                </a:cubicBezTo>
                <a:cubicBezTo>
                  <a:pt x="55" y="69"/>
                  <a:pt x="55" y="69"/>
                  <a:pt x="55" y="69"/>
                </a:cubicBezTo>
                <a:cubicBezTo>
                  <a:pt x="65" y="69"/>
                  <a:pt x="65" y="69"/>
                  <a:pt x="65" y="69"/>
                </a:cubicBezTo>
                <a:cubicBezTo>
                  <a:pt x="65" y="76"/>
                  <a:pt x="65" y="76"/>
                  <a:pt x="65" y="76"/>
                </a:cubicBezTo>
                <a:cubicBezTo>
                  <a:pt x="64" y="76"/>
                  <a:pt x="64" y="76"/>
                  <a:pt x="64" y="76"/>
                </a:cubicBezTo>
                <a:cubicBezTo>
                  <a:pt x="70" y="101"/>
                  <a:pt x="70" y="101"/>
                  <a:pt x="70" y="101"/>
                </a:cubicBezTo>
                <a:cubicBezTo>
                  <a:pt x="85" y="73"/>
                  <a:pt x="85" y="73"/>
                  <a:pt x="85" y="73"/>
                </a:cubicBezTo>
                <a:cubicBezTo>
                  <a:pt x="90" y="73"/>
                  <a:pt x="95" y="73"/>
                  <a:pt x="100" y="73"/>
                </a:cubicBezTo>
                <a:cubicBezTo>
                  <a:pt x="126" y="90"/>
                  <a:pt x="135" y="92"/>
                  <a:pt x="165" y="123"/>
                </a:cubicBezTo>
                <a:close/>
                <a:moveTo>
                  <a:pt x="120" y="46"/>
                </a:moveTo>
                <a:cubicBezTo>
                  <a:pt x="120" y="80"/>
                  <a:pt x="120" y="80"/>
                  <a:pt x="120" y="80"/>
                </a:cubicBezTo>
                <a:cubicBezTo>
                  <a:pt x="134" y="80"/>
                  <a:pt x="134" y="80"/>
                  <a:pt x="134" y="80"/>
                </a:cubicBezTo>
                <a:cubicBezTo>
                  <a:pt x="134" y="87"/>
                  <a:pt x="134" y="87"/>
                  <a:pt x="134" y="87"/>
                </a:cubicBezTo>
                <a:cubicBezTo>
                  <a:pt x="151" y="100"/>
                  <a:pt x="151" y="100"/>
                  <a:pt x="151" y="100"/>
                </a:cubicBezTo>
                <a:cubicBezTo>
                  <a:pt x="151" y="80"/>
                  <a:pt x="151" y="80"/>
                  <a:pt x="151" y="80"/>
                </a:cubicBezTo>
                <a:cubicBezTo>
                  <a:pt x="321" y="80"/>
                  <a:pt x="321" y="80"/>
                  <a:pt x="321" y="80"/>
                </a:cubicBezTo>
                <a:cubicBezTo>
                  <a:pt x="321" y="196"/>
                  <a:pt x="321" y="196"/>
                  <a:pt x="321" y="196"/>
                </a:cubicBezTo>
                <a:cubicBezTo>
                  <a:pt x="151" y="196"/>
                  <a:pt x="151" y="196"/>
                  <a:pt x="151" y="196"/>
                </a:cubicBezTo>
                <a:cubicBezTo>
                  <a:pt x="151" y="137"/>
                  <a:pt x="151" y="137"/>
                  <a:pt x="151" y="137"/>
                </a:cubicBezTo>
                <a:cubicBezTo>
                  <a:pt x="134" y="132"/>
                  <a:pt x="134" y="132"/>
                  <a:pt x="134" y="132"/>
                </a:cubicBezTo>
                <a:cubicBezTo>
                  <a:pt x="134" y="205"/>
                  <a:pt x="134" y="205"/>
                  <a:pt x="134" y="205"/>
                </a:cubicBezTo>
                <a:cubicBezTo>
                  <a:pt x="134" y="214"/>
                  <a:pt x="134" y="214"/>
                  <a:pt x="134" y="214"/>
                </a:cubicBezTo>
                <a:cubicBezTo>
                  <a:pt x="142" y="214"/>
                  <a:pt x="142" y="214"/>
                  <a:pt x="142" y="214"/>
                </a:cubicBezTo>
                <a:cubicBezTo>
                  <a:pt x="330" y="214"/>
                  <a:pt x="330" y="214"/>
                  <a:pt x="330" y="214"/>
                </a:cubicBezTo>
                <a:cubicBezTo>
                  <a:pt x="338" y="214"/>
                  <a:pt x="338" y="214"/>
                  <a:pt x="338" y="214"/>
                </a:cubicBezTo>
                <a:cubicBezTo>
                  <a:pt x="338" y="205"/>
                  <a:pt x="338" y="205"/>
                  <a:pt x="338" y="205"/>
                </a:cubicBezTo>
                <a:cubicBezTo>
                  <a:pt x="338" y="80"/>
                  <a:pt x="338" y="80"/>
                  <a:pt x="338" y="80"/>
                </a:cubicBezTo>
                <a:cubicBezTo>
                  <a:pt x="355" y="80"/>
                  <a:pt x="355" y="80"/>
                  <a:pt x="355" y="80"/>
                </a:cubicBezTo>
                <a:cubicBezTo>
                  <a:pt x="355" y="46"/>
                  <a:pt x="355" y="46"/>
                  <a:pt x="355" y="46"/>
                </a:cubicBezTo>
                <a:cubicBezTo>
                  <a:pt x="120" y="46"/>
                  <a:pt x="120" y="46"/>
                  <a:pt x="120" y="46"/>
                </a:cubicBezTo>
                <a:close/>
                <a:moveTo>
                  <a:pt x="234" y="180"/>
                </a:moveTo>
                <a:cubicBezTo>
                  <a:pt x="234" y="162"/>
                  <a:pt x="234" y="162"/>
                  <a:pt x="234" y="162"/>
                </a:cubicBezTo>
                <a:cubicBezTo>
                  <a:pt x="236" y="161"/>
                  <a:pt x="236" y="161"/>
                  <a:pt x="236" y="161"/>
                </a:cubicBezTo>
                <a:cubicBezTo>
                  <a:pt x="238" y="137"/>
                  <a:pt x="238" y="137"/>
                  <a:pt x="238" y="137"/>
                </a:cubicBezTo>
                <a:cubicBezTo>
                  <a:pt x="240" y="136"/>
                  <a:pt x="240" y="136"/>
                  <a:pt x="240" y="136"/>
                </a:cubicBezTo>
                <a:cubicBezTo>
                  <a:pt x="240" y="180"/>
                  <a:pt x="240" y="180"/>
                  <a:pt x="240" y="180"/>
                </a:cubicBezTo>
                <a:cubicBezTo>
                  <a:pt x="234" y="180"/>
                  <a:pt x="234" y="180"/>
                  <a:pt x="234" y="180"/>
                </a:cubicBezTo>
                <a:close/>
                <a:moveTo>
                  <a:pt x="263" y="94"/>
                </a:moveTo>
                <a:cubicBezTo>
                  <a:pt x="244" y="94"/>
                  <a:pt x="244" y="94"/>
                  <a:pt x="244" y="94"/>
                </a:cubicBezTo>
                <a:cubicBezTo>
                  <a:pt x="226" y="95"/>
                  <a:pt x="226" y="95"/>
                  <a:pt x="226" y="95"/>
                </a:cubicBezTo>
                <a:cubicBezTo>
                  <a:pt x="232" y="105"/>
                  <a:pt x="232" y="105"/>
                  <a:pt x="232" y="105"/>
                </a:cubicBezTo>
                <a:cubicBezTo>
                  <a:pt x="225" y="110"/>
                  <a:pt x="225" y="110"/>
                  <a:pt x="225" y="110"/>
                </a:cubicBezTo>
                <a:cubicBezTo>
                  <a:pt x="223" y="111"/>
                  <a:pt x="223" y="111"/>
                  <a:pt x="223" y="111"/>
                </a:cubicBezTo>
                <a:cubicBezTo>
                  <a:pt x="223" y="114"/>
                  <a:pt x="223" y="114"/>
                  <a:pt x="223" y="114"/>
                </a:cubicBezTo>
                <a:cubicBezTo>
                  <a:pt x="221" y="143"/>
                  <a:pt x="221" y="143"/>
                  <a:pt x="221" y="143"/>
                </a:cubicBezTo>
                <a:cubicBezTo>
                  <a:pt x="205" y="128"/>
                  <a:pt x="205" y="128"/>
                  <a:pt x="205" y="128"/>
                </a:cubicBezTo>
                <a:cubicBezTo>
                  <a:pt x="199" y="122"/>
                  <a:pt x="199" y="122"/>
                  <a:pt x="199" y="122"/>
                </a:cubicBezTo>
                <a:cubicBezTo>
                  <a:pt x="195" y="130"/>
                  <a:pt x="195" y="130"/>
                  <a:pt x="195" y="130"/>
                </a:cubicBezTo>
                <a:cubicBezTo>
                  <a:pt x="186" y="149"/>
                  <a:pt x="186" y="149"/>
                  <a:pt x="186" y="149"/>
                </a:cubicBezTo>
                <a:cubicBezTo>
                  <a:pt x="183" y="145"/>
                  <a:pt x="183" y="145"/>
                  <a:pt x="183" y="145"/>
                </a:cubicBezTo>
                <a:cubicBezTo>
                  <a:pt x="180" y="141"/>
                  <a:pt x="180" y="141"/>
                  <a:pt x="180" y="141"/>
                </a:cubicBezTo>
                <a:cubicBezTo>
                  <a:pt x="176" y="142"/>
                  <a:pt x="176" y="142"/>
                  <a:pt x="176" y="142"/>
                </a:cubicBezTo>
                <a:cubicBezTo>
                  <a:pt x="157" y="148"/>
                  <a:pt x="157" y="148"/>
                  <a:pt x="157" y="148"/>
                </a:cubicBezTo>
                <a:cubicBezTo>
                  <a:pt x="160" y="159"/>
                  <a:pt x="160" y="159"/>
                  <a:pt x="160" y="159"/>
                </a:cubicBezTo>
                <a:cubicBezTo>
                  <a:pt x="175" y="155"/>
                  <a:pt x="175" y="155"/>
                  <a:pt x="175" y="155"/>
                </a:cubicBezTo>
                <a:cubicBezTo>
                  <a:pt x="182" y="165"/>
                  <a:pt x="182" y="165"/>
                  <a:pt x="182" y="165"/>
                </a:cubicBezTo>
                <a:cubicBezTo>
                  <a:pt x="192" y="164"/>
                  <a:pt x="192" y="164"/>
                  <a:pt x="192" y="164"/>
                </a:cubicBezTo>
                <a:cubicBezTo>
                  <a:pt x="203" y="142"/>
                  <a:pt x="203" y="142"/>
                  <a:pt x="203" y="142"/>
                </a:cubicBezTo>
                <a:cubicBezTo>
                  <a:pt x="222" y="160"/>
                  <a:pt x="222" y="160"/>
                  <a:pt x="222" y="160"/>
                </a:cubicBezTo>
                <a:cubicBezTo>
                  <a:pt x="232" y="156"/>
                  <a:pt x="232" y="156"/>
                  <a:pt x="232" y="156"/>
                </a:cubicBezTo>
                <a:cubicBezTo>
                  <a:pt x="234" y="118"/>
                  <a:pt x="234" y="118"/>
                  <a:pt x="234" y="118"/>
                </a:cubicBezTo>
                <a:cubicBezTo>
                  <a:pt x="239" y="115"/>
                  <a:pt x="239" y="115"/>
                  <a:pt x="239" y="115"/>
                </a:cubicBezTo>
                <a:cubicBezTo>
                  <a:pt x="246" y="126"/>
                  <a:pt x="246" y="126"/>
                  <a:pt x="246" y="126"/>
                </a:cubicBezTo>
                <a:cubicBezTo>
                  <a:pt x="254" y="110"/>
                  <a:pt x="254" y="110"/>
                  <a:pt x="254" y="110"/>
                </a:cubicBezTo>
                <a:cubicBezTo>
                  <a:pt x="263" y="94"/>
                  <a:pt x="263" y="94"/>
                  <a:pt x="263" y="94"/>
                </a:cubicBezTo>
                <a:close/>
                <a:moveTo>
                  <a:pt x="178" y="180"/>
                </a:moveTo>
                <a:cubicBezTo>
                  <a:pt x="178" y="171"/>
                  <a:pt x="178" y="171"/>
                  <a:pt x="178" y="171"/>
                </a:cubicBezTo>
                <a:cubicBezTo>
                  <a:pt x="179" y="172"/>
                  <a:pt x="179" y="172"/>
                  <a:pt x="179" y="172"/>
                </a:cubicBezTo>
                <a:cubicBezTo>
                  <a:pt x="184" y="172"/>
                  <a:pt x="184" y="172"/>
                  <a:pt x="184" y="172"/>
                </a:cubicBezTo>
                <a:cubicBezTo>
                  <a:pt x="184" y="180"/>
                  <a:pt x="184" y="180"/>
                  <a:pt x="184" y="180"/>
                </a:cubicBezTo>
                <a:cubicBezTo>
                  <a:pt x="182" y="180"/>
                  <a:pt x="180" y="180"/>
                  <a:pt x="178" y="180"/>
                </a:cubicBezTo>
                <a:close/>
                <a:moveTo>
                  <a:pt x="167" y="180"/>
                </a:moveTo>
                <a:cubicBezTo>
                  <a:pt x="167" y="165"/>
                  <a:pt x="167" y="165"/>
                  <a:pt x="167" y="165"/>
                </a:cubicBezTo>
                <a:cubicBezTo>
                  <a:pt x="173" y="163"/>
                  <a:pt x="173" y="163"/>
                  <a:pt x="173" y="163"/>
                </a:cubicBezTo>
                <a:cubicBezTo>
                  <a:pt x="173" y="163"/>
                  <a:pt x="173" y="163"/>
                  <a:pt x="173" y="163"/>
                </a:cubicBezTo>
                <a:cubicBezTo>
                  <a:pt x="173" y="180"/>
                  <a:pt x="173" y="180"/>
                  <a:pt x="173" y="180"/>
                </a:cubicBezTo>
                <a:cubicBezTo>
                  <a:pt x="167" y="180"/>
                  <a:pt x="167" y="180"/>
                  <a:pt x="167" y="180"/>
                </a:cubicBezTo>
                <a:close/>
                <a:moveTo>
                  <a:pt x="189" y="180"/>
                </a:moveTo>
                <a:cubicBezTo>
                  <a:pt x="189" y="172"/>
                  <a:pt x="189" y="172"/>
                  <a:pt x="189" y="172"/>
                </a:cubicBezTo>
                <a:cubicBezTo>
                  <a:pt x="195" y="171"/>
                  <a:pt x="195" y="171"/>
                  <a:pt x="195" y="171"/>
                </a:cubicBezTo>
                <a:cubicBezTo>
                  <a:pt x="196" y="171"/>
                  <a:pt x="196" y="171"/>
                  <a:pt x="196" y="171"/>
                </a:cubicBezTo>
                <a:cubicBezTo>
                  <a:pt x="196" y="180"/>
                  <a:pt x="196" y="180"/>
                  <a:pt x="196" y="180"/>
                </a:cubicBezTo>
                <a:cubicBezTo>
                  <a:pt x="193" y="180"/>
                  <a:pt x="191" y="180"/>
                  <a:pt x="189" y="180"/>
                </a:cubicBezTo>
                <a:close/>
                <a:moveTo>
                  <a:pt x="200" y="180"/>
                </a:moveTo>
                <a:cubicBezTo>
                  <a:pt x="200" y="160"/>
                  <a:pt x="200" y="160"/>
                  <a:pt x="200" y="160"/>
                </a:cubicBezTo>
                <a:cubicBezTo>
                  <a:pt x="204" y="152"/>
                  <a:pt x="204" y="152"/>
                  <a:pt x="204" y="152"/>
                </a:cubicBezTo>
                <a:cubicBezTo>
                  <a:pt x="207" y="155"/>
                  <a:pt x="207" y="155"/>
                  <a:pt x="207" y="155"/>
                </a:cubicBezTo>
                <a:cubicBezTo>
                  <a:pt x="207" y="180"/>
                  <a:pt x="207" y="180"/>
                  <a:pt x="207" y="180"/>
                </a:cubicBezTo>
                <a:cubicBezTo>
                  <a:pt x="205" y="180"/>
                  <a:pt x="203" y="180"/>
                  <a:pt x="200" y="180"/>
                </a:cubicBezTo>
                <a:close/>
                <a:moveTo>
                  <a:pt x="212" y="180"/>
                </a:moveTo>
                <a:cubicBezTo>
                  <a:pt x="212" y="159"/>
                  <a:pt x="212" y="159"/>
                  <a:pt x="212" y="159"/>
                </a:cubicBezTo>
                <a:cubicBezTo>
                  <a:pt x="218" y="165"/>
                  <a:pt x="218" y="165"/>
                  <a:pt x="218" y="165"/>
                </a:cubicBezTo>
                <a:cubicBezTo>
                  <a:pt x="218" y="180"/>
                  <a:pt x="218" y="180"/>
                  <a:pt x="218" y="180"/>
                </a:cubicBezTo>
                <a:cubicBezTo>
                  <a:pt x="216" y="180"/>
                  <a:pt x="214" y="180"/>
                  <a:pt x="212" y="180"/>
                </a:cubicBezTo>
                <a:close/>
                <a:moveTo>
                  <a:pt x="223" y="180"/>
                </a:moveTo>
                <a:cubicBezTo>
                  <a:pt x="223" y="167"/>
                  <a:pt x="223" y="167"/>
                  <a:pt x="223" y="167"/>
                </a:cubicBezTo>
                <a:cubicBezTo>
                  <a:pt x="229" y="164"/>
                  <a:pt x="229" y="164"/>
                  <a:pt x="229" y="164"/>
                </a:cubicBezTo>
                <a:cubicBezTo>
                  <a:pt x="229" y="180"/>
                  <a:pt x="229" y="180"/>
                  <a:pt x="229" y="180"/>
                </a:cubicBezTo>
                <a:cubicBezTo>
                  <a:pt x="227" y="180"/>
                  <a:pt x="225" y="180"/>
                  <a:pt x="223" y="180"/>
                </a:cubicBezTo>
                <a:close/>
                <a:moveTo>
                  <a:pt x="285" y="123"/>
                </a:moveTo>
                <a:cubicBezTo>
                  <a:pt x="293" y="123"/>
                  <a:pt x="301" y="126"/>
                  <a:pt x="306" y="131"/>
                </a:cubicBezTo>
                <a:cubicBezTo>
                  <a:pt x="311" y="137"/>
                  <a:pt x="314" y="144"/>
                  <a:pt x="314" y="152"/>
                </a:cubicBezTo>
                <a:cubicBezTo>
                  <a:pt x="314" y="156"/>
                  <a:pt x="314" y="159"/>
                  <a:pt x="313" y="162"/>
                </a:cubicBezTo>
                <a:cubicBezTo>
                  <a:pt x="313" y="162"/>
                  <a:pt x="313" y="162"/>
                  <a:pt x="313" y="162"/>
                </a:cubicBezTo>
                <a:cubicBezTo>
                  <a:pt x="313" y="162"/>
                  <a:pt x="313" y="162"/>
                  <a:pt x="313" y="162"/>
                </a:cubicBezTo>
                <a:cubicBezTo>
                  <a:pt x="313" y="162"/>
                  <a:pt x="313" y="162"/>
                  <a:pt x="313" y="162"/>
                </a:cubicBezTo>
                <a:cubicBezTo>
                  <a:pt x="311" y="166"/>
                  <a:pt x="309" y="170"/>
                  <a:pt x="306" y="173"/>
                </a:cubicBezTo>
                <a:cubicBezTo>
                  <a:pt x="301" y="178"/>
                  <a:pt x="293" y="181"/>
                  <a:pt x="285" y="181"/>
                </a:cubicBezTo>
                <a:cubicBezTo>
                  <a:pt x="277" y="181"/>
                  <a:pt x="270" y="178"/>
                  <a:pt x="265" y="173"/>
                </a:cubicBezTo>
                <a:cubicBezTo>
                  <a:pt x="259" y="167"/>
                  <a:pt x="256" y="160"/>
                  <a:pt x="256" y="152"/>
                </a:cubicBezTo>
                <a:cubicBezTo>
                  <a:pt x="256" y="151"/>
                  <a:pt x="256" y="151"/>
                  <a:pt x="256" y="150"/>
                </a:cubicBezTo>
                <a:cubicBezTo>
                  <a:pt x="256" y="149"/>
                  <a:pt x="256" y="149"/>
                  <a:pt x="256" y="148"/>
                </a:cubicBezTo>
                <a:cubicBezTo>
                  <a:pt x="257" y="145"/>
                  <a:pt x="257" y="145"/>
                  <a:pt x="257" y="145"/>
                </a:cubicBezTo>
                <a:cubicBezTo>
                  <a:pt x="259" y="146"/>
                  <a:pt x="259" y="146"/>
                  <a:pt x="259" y="146"/>
                </a:cubicBezTo>
                <a:cubicBezTo>
                  <a:pt x="268" y="147"/>
                  <a:pt x="277" y="148"/>
                  <a:pt x="282" y="149"/>
                </a:cubicBezTo>
                <a:cubicBezTo>
                  <a:pt x="280" y="126"/>
                  <a:pt x="280" y="126"/>
                  <a:pt x="280" y="126"/>
                </a:cubicBezTo>
                <a:cubicBezTo>
                  <a:pt x="280" y="123"/>
                  <a:pt x="280" y="123"/>
                  <a:pt x="280" y="123"/>
                </a:cubicBezTo>
                <a:cubicBezTo>
                  <a:pt x="283" y="123"/>
                  <a:pt x="283" y="123"/>
                  <a:pt x="283" y="123"/>
                </a:cubicBezTo>
                <a:cubicBezTo>
                  <a:pt x="283" y="123"/>
                  <a:pt x="283" y="123"/>
                  <a:pt x="284" y="123"/>
                </a:cubicBezTo>
                <a:cubicBezTo>
                  <a:pt x="284" y="123"/>
                  <a:pt x="284" y="123"/>
                  <a:pt x="284" y="123"/>
                </a:cubicBezTo>
                <a:cubicBezTo>
                  <a:pt x="284" y="123"/>
                  <a:pt x="285" y="123"/>
                  <a:pt x="285" y="123"/>
                </a:cubicBezTo>
                <a:close/>
                <a:moveTo>
                  <a:pt x="281" y="175"/>
                </a:moveTo>
                <a:cubicBezTo>
                  <a:pt x="279" y="175"/>
                  <a:pt x="278" y="175"/>
                  <a:pt x="277" y="174"/>
                </a:cubicBezTo>
                <a:cubicBezTo>
                  <a:pt x="306" y="162"/>
                  <a:pt x="306" y="162"/>
                  <a:pt x="306" y="162"/>
                </a:cubicBezTo>
                <a:cubicBezTo>
                  <a:pt x="306" y="164"/>
                  <a:pt x="305" y="165"/>
                  <a:pt x="305" y="165"/>
                </a:cubicBezTo>
                <a:cubicBezTo>
                  <a:pt x="281" y="175"/>
                  <a:pt x="281" y="175"/>
                  <a:pt x="281" y="175"/>
                </a:cubicBezTo>
                <a:close/>
                <a:moveTo>
                  <a:pt x="302" y="169"/>
                </a:moveTo>
                <a:cubicBezTo>
                  <a:pt x="297" y="173"/>
                  <a:pt x="292" y="176"/>
                  <a:pt x="285" y="176"/>
                </a:cubicBezTo>
                <a:cubicBezTo>
                  <a:pt x="302" y="169"/>
                  <a:pt x="302" y="169"/>
                  <a:pt x="302" y="169"/>
                </a:cubicBezTo>
                <a:close/>
                <a:moveTo>
                  <a:pt x="286" y="135"/>
                </a:moveTo>
                <a:cubicBezTo>
                  <a:pt x="286" y="133"/>
                  <a:pt x="286" y="133"/>
                  <a:pt x="286" y="133"/>
                </a:cubicBezTo>
                <a:cubicBezTo>
                  <a:pt x="294" y="130"/>
                  <a:pt x="294" y="130"/>
                  <a:pt x="294" y="130"/>
                </a:cubicBezTo>
                <a:cubicBezTo>
                  <a:pt x="295" y="130"/>
                  <a:pt x="296" y="131"/>
                  <a:pt x="297" y="131"/>
                </a:cubicBezTo>
                <a:cubicBezTo>
                  <a:pt x="286" y="135"/>
                  <a:pt x="286" y="135"/>
                  <a:pt x="286" y="135"/>
                </a:cubicBezTo>
                <a:close/>
                <a:moveTo>
                  <a:pt x="299" y="133"/>
                </a:moveTo>
                <a:cubicBezTo>
                  <a:pt x="300" y="133"/>
                  <a:pt x="300" y="134"/>
                  <a:pt x="301" y="134"/>
                </a:cubicBezTo>
                <a:cubicBezTo>
                  <a:pt x="287" y="140"/>
                  <a:pt x="287" y="140"/>
                  <a:pt x="287" y="140"/>
                </a:cubicBezTo>
                <a:cubicBezTo>
                  <a:pt x="287" y="138"/>
                  <a:pt x="287" y="138"/>
                  <a:pt x="287" y="138"/>
                </a:cubicBezTo>
                <a:cubicBezTo>
                  <a:pt x="299" y="133"/>
                  <a:pt x="299" y="133"/>
                  <a:pt x="299" y="133"/>
                </a:cubicBezTo>
                <a:close/>
                <a:moveTo>
                  <a:pt x="274" y="173"/>
                </a:moveTo>
                <a:cubicBezTo>
                  <a:pt x="274" y="173"/>
                  <a:pt x="273" y="172"/>
                  <a:pt x="272" y="172"/>
                </a:cubicBezTo>
                <a:cubicBezTo>
                  <a:pt x="308" y="157"/>
                  <a:pt x="308" y="157"/>
                  <a:pt x="308" y="157"/>
                </a:cubicBezTo>
                <a:cubicBezTo>
                  <a:pt x="308" y="158"/>
                  <a:pt x="308" y="159"/>
                  <a:pt x="308" y="160"/>
                </a:cubicBezTo>
                <a:cubicBezTo>
                  <a:pt x="274" y="173"/>
                  <a:pt x="274" y="173"/>
                  <a:pt x="274" y="173"/>
                </a:cubicBezTo>
                <a:close/>
                <a:moveTo>
                  <a:pt x="270" y="170"/>
                </a:moveTo>
                <a:cubicBezTo>
                  <a:pt x="269" y="170"/>
                  <a:pt x="269" y="169"/>
                  <a:pt x="268" y="169"/>
                </a:cubicBezTo>
                <a:cubicBezTo>
                  <a:pt x="268" y="169"/>
                  <a:pt x="268" y="169"/>
                  <a:pt x="268" y="169"/>
                </a:cubicBezTo>
                <a:cubicBezTo>
                  <a:pt x="309" y="152"/>
                  <a:pt x="309" y="152"/>
                  <a:pt x="309" y="152"/>
                </a:cubicBezTo>
                <a:cubicBezTo>
                  <a:pt x="309" y="153"/>
                  <a:pt x="309" y="154"/>
                  <a:pt x="309" y="154"/>
                </a:cubicBezTo>
                <a:cubicBezTo>
                  <a:pt x="270" y="170"/>
                  <a:pt x="270" y="170"/>
                  <a:pt x="270" y="170"/>
                </a:cubicBezTo>
                <a:close/>
                <a:moveTo>
                  <a:pt x="267" y="167"/>
                </a:moveTo>
                <a:cubicBezTo>
                  <a:pt x="266" y="166"/>
                  <a:pt x="266" y="166"/>
                  <a:pt x="265" y="165"/>
                </a:cubicBezTo>
                <a:cubicBezTo>
                  <a:pt x="308" y="148"/>
                  <a:pt x="308" y="148"/>
                  <a:pt x="308" y="148"/>
                </a:cubicBezTo>
                <a:cubicBezTo>
                  <a:pt x="309" y="148"/>
                  <a:pt x="309" y="149"/>
                  <a:pt x="309" y="150"/>
                </a:cubicBezTo>
                <a:cubicBezTo>
                  <a:pt x="267" y="167"/>
                  <a:pt x="267" y="167"/>
                  <a:pt x="267" y="167"/>
                </a:cubicBezTo>
                <a:close/>
                <a:moveTo>
                  <a:pt x="264" y="163"/>
                </a:moveTo>
                <a:cubicBezTo>
                  <a:pt x="264" y="162"/>
                  <a:pt x="264" y="162"/>
                  <a:pt x="263" y="161"/>
                </a:cubicBezTo>
                <a:cubicBezTo>
                  <a:pt x="281" y="154"/>
                  <a:pt x="281" y="154"/>
                  <a:pt x="281" y="154"/>
                </a:cubicBezTo>
                <a:cubicBezTo>
                  <a:pt x="283" y="155"/>
                  <a:pt x="285" y="155"/>
                  <a:pt x="285" y="155"/>
                </a:cubicBezTo>
                <a:cubicBezTo>
                  <a:pt x="264" y="163"/>
                  <a:pt x="264" y="163"/>
                  <a:pt x="264" y="163"/>
                </a:cubicBezTo>
                <a:close/>
                <a:moveTo>
                  <a:pt x="285" y="155"/>
                </a:moveTo>
                <a:cubicBezTo>
                  <a:pt x="288" y="152"/>
                  <a:pt x="288" y="152"/>
                  <a:pt x="288" y="152"/>
                </a:cubicBezTo>
                <a:cubicBezTo>
                  <a:pt x="288" y="151"/>
                  <a:pt x="288" y="151"/>
                  <a:pt x="288" y="151"/>
                </a:cubicBezTo>
                <a:cubicBezTo>
                  <a:pt x="307" y="143"/>
                  <a:pt x="307" y="143"/>
                  <a:pt x="307" y="143"/>
                </a:cubicBezTo>
                <a:cubicBezTo>
                  <a:pt x="308" y="144"/>
                  <a:pt x="308" y="145"/>
                  <a:pt x="308" y="145"/>
                </a:cubicBezTo>
                <a:cubicBezTo>
                  <a:pt x="285" y="155"/>
                  <a:pt x="285" y="155"/>
                  <a:pt x="285" y="155"/>
                </a:cubicBezTo>
                <a:close/>
                <a:moveTo>
                  <a:pt x="263" y="159"/>
                </a:moveTo>
                <a:cubicBezTo>
                  <a:pt x="262" y="158"/>
                  <a:pt x="262" y="158"/>
                  <a:pt x="262" y="157"/>
                </a:cubicBezTo>
                <a:cubicBezTo>
                  <a:pt x="272" y="153"/>
                  <a:pt x="272" y="153"/>
                  <a:pt x="272" y="153"/>
                </a:cubicBezTo>
                <a:cubicBezTo>
                  <a:pt x="273" y="153"/>
                  <a:pt x="275" y="153"/>
                  <a:pt x="276" y="154"/>
                </a:cubicBezTo>
                <a:cubicBezTo>
                  <a:pt x="263" y="159"/>
                  <a:pt x="263" y="159"/>
                  <a:pt x="263" y="159"/>
                </a:cubicBezTo>
                <a:close/>
                <a:moveTo>
                  <a:pt x="288" y="149"/>
                </a:moveTo>
                <a:cubicBezTo>
                  <a:pt x="288" y="147"/>
                  <a:pt x="288" y="147"/>
                  <a:pt x="288" y="147"/>
                </a:cubicBezTo>
                <a:cubicBezTo>
                  <a:pt x="305" y="140"/>
                  <a:pt x="305" y="140"/>
                  <a:pt x="305" y="140"/>
                </a:cubicBezTo>
                <a:cubicBezTo>
                  <a:pt x="306" y="140"/>
                  <a:pt x="306" y="141"/>
                  <a:pt x="306" y="141"/>
                </a:cubicBezTo>
                <a:cubicBezTo>
                  <a:pt x="288" y="149"/>
                  <a:pt x="288" y="149"/>
                  <a:pt x="288" y="149"/>
                </a:cubicBezTo>
                <a:close/>
                <a:moveTo>
                  <a:pt x="262" y="155"/>
                </a:moveTo>
                <a:cubicBezTo>
                  <a:pt x="262" y="154"/>
                  <a:pt x="262" y="153"/>
                  <a:pt x="262" y="153"/>
                </a:cubicBezTo>
                <a:cubicBezTo>
                  <a:pt x="263" y="152"/>
                  <a:pt x="263" y="152"/>
                  <a:pt x="263" y="152"/>
                </a:cubicBezTo>
                <a:cubicBezTo>
                  <a:pt x="265" y="152"/>
                  <a:pt x="266" y="152"/>
                  <a:pt x="267" y="152"/>
                </a:cubicBezTo>
                <a:cubicBezTo>
                  <a:pt x="262" y="155"/>
                  <a:pt x="262" y="155"/>
                  <a:pt x="262" y="155"/>
                </a:cubicBezTo>
                <a:close/>
                <a:moveTo>
                  <a:pt x="287" y="144"/>
                </a:moveTo>
                <a:cubicBezTo>
                  <a:pt x="287" y="142"/>
                  <a:pt x="287" y="142"/>
                  <a:pt x="287" y="142"/>
                </a:cubicBezTo>
                <a:cubicBezTo>
                  <a:pt x="303" y="136"/>
                  <a:pt x="303" y="136"/>
                  <a:pt x="303" y="136"/>
                </a:cubicBezTo>
                <a:cubicBezTo>
                  <a:pt x="303" y="136"/>
                  <a:pt x="304" y="137"/>
                  <a:pt x="304" y="138"/>
                </a:cubicBezTo>
                <a:cubicBezTo>
                  <a:pt x="287" y="144"/>
                  <a:pt x="287" y="144"/>
                  <a:pt x="287" y="144"/>
                </a:cubicBezTo>
                <a:close/>
                <a:moveTo>
                  <a:pt x="286" y="131"/>
                </a:moveTo>
                <a:cubicBezTo>
                  <a:pt x="286" y="128"/>
                  <a:pt x="286" y="128"/>
                  <a:pt x="286" y="128"/>
                </a:cubicBezTo>
                <a:cubicBezTo>
                  <a:pt x="287" y="128"/>
                  <a:pt x="289" y="129"/>
                  <a:pt x="291" y="129"/>
                </a:cubicBezTo>
                <a:cubicBezTo>
                  <a:pt x="286" y="131"/>
                  <a:pt x="286" y="131"/>
                  <a:pt x="286" y="131"/>
                </a:cubicBezTo>
                <a:close/>
                <a:moveTo>
                  <a:pt x="251" y="137"/>
                </a:moveTo>
                <a:cubicBezTo>
                  <a:pt x="252" y="132"/>
                  <a:pt x="255" y="127"/>
                  <a:pt x="258" y="123"/>
                </a:cubicBezTo>
                <a:cubicBezTo>
                  <a:pt x="262" y="119"/>
                  <a:pt x="267" y="117"/>
                  <a:pt x="273" y="116"/>
                </a:cubicBezTo>
                <a:cubicBezTo>
                  <a:pt x="276" y="116"/>
                  <a:pt x="276" y="116"/>
                  <a:pt x="276" y="116"/>
                </a:cubicBezTo>
                <a:cubicBezTo>
                  <a:pt x="276" y="119"/>
                  <a:pt x="276" y="119"/>
                  <a:pt x="276" y="119"/>
                </a:cubicBezTo>
                <a:cubicBezTo>
                  <a:pt x="278" y="140"/>
                  <a:pt x="278" y="140"/>
                  <a:pt x="278" y="140"/>
                </a:cubicBezTo>
                <a:cubicBezTo>
                  <a:pt x="275" y="143"/>
                  <a:pt x="275" y="143"/>
                  <a:pt x="275" y="143"/>
                </a:cubicBezTo>
                <a:cubicBezTo>
                  <a:pt x="275" y="143"/>
                  <a:pt x="263" y="142"/>
                  <a:pt x="254" y="140"/>
                </a:cubicBezTo>
                <a:cubicBezTo>
                  <a:pt x="251" y="140"/>
                  <a:pt x="251" y="140"/>
                  <a:pt x="251" y="140"/>
                </a:cubicBezTo>
                <a:cubicBezTo>
                  <a:pt x="251" y="137"/>
                  <a:pt x="251" y="137"/>
                  <a:pt x="251" y="137"/>
                </a:cubicBezTo>
                <a:close/>
                <a:moveTo>
                  <a:pt x="262" y="127"/>
                </a:moveTo>
                <a:cubicBezTo>
                  <a:pt x="265" y="125"/>
                  <a:pt x="268" y="123"/>
                  <a:pt x="271" y="122"/>
                </a:cubicBezTo>
                <a:cubicBezTo>
                  <a:pt x="272" y="137"/>
                  <a:pt x="272" y="137"/>
                  <a:pt x="272" y="137"/>
                </a:cubicBezTo>
                <a:cubicBezTo>
                  <a:pt x="269" y="137"/>
                  <a:pt x="263" y="136"/>
                  <a:pt x="257" y="135"/>
                </a:cubicBezTo>
                <a:cubicBezTo>
                  <a:pt x="258" y="132"/>
                  <a:pt x="260" y="129"/>
                  <a:pt x="262" y="127"/>
                </a:cubicBezTo>
                <a:close/>
                <a:moveTo>
                  <a:pt x="252" y="253"/>
                </a:moveTo>
                <a:cubicBezTo>
                  <a:pt x="265" y="253"/>
                  <a:pt x="265" y="253"/>
                  <a:pt x="265" y="253"/>
                </a:cubicBezTo>
                <a:cubicBezTo>
                  <a:pt x="282" y="285"/>
                  <a:pt x="282" y="285"/>
                  <a:pt x="282" y="285"/>
                </a:cubicBezTo>
                <a:cubicBezTo>
                  <a:pt x="270" y="285"/>
                  <a:pt x="270" y="285"/>
                  <a:pt x="270" y="285"/>
                </a:cubicBezTo>
                <a:cubicBezTo>
                  <a:pt x="252" y="253"/>
                  <a:pt x="252" y="253"/>
                  <a:pt x="252" y="253"/>
                </a:cubicBezTo>
                <a:close/>
                <a:moveTo>
                  <a:pt x="222" y="253"/>
                </a:moveTo>
                <a:cubicBezTo>
                  <a:pt x="210" y="253"/>
                  <a:pt x="210" y="253"/>
                  <a:pt x="210" y="253"/>
                </a:cubicBezTo>
                <a:cubicBezTo>
                  <a:pt x="193" y="285"/>
                  <a:pt x="193" y="285"/>
                  <a:pt x="193" y="285"/>
                </a:cubicBezTo>
                <a:cubicBezTo>
                  <a:pt x="205" y="285"/>
                  <a:pt x="205" y="285"/>
                  <a:pt x="205" y="285"/>
                </a:cubicBezTo>
                <a:cubicBezTo>
                  <a:pt x="222" y="253"/>
                  <a:pt x="222" y="253"/>
                  <a:pt x="222" y="253"/>
                </a:cubicBezTo>
                <a:close/>
                <a:moveTo>
                  <a:pt x="227" y="226"/>
                </a:moveTo>
                <a:cubicBezTo>
                  <a:pt x="247" y="226"/>
                  <a:pt x="247" y="226"/>
                  <a:pt x="247" y="226"/>
                </a:cubicBezTo>
                <a:cubicBezTo>
                  <a:pt x="247" y="286"/>
                  <a:pt x="247" y="286"/>
                  <a:pt x="247" y="286"/>
                </a:cubicBezTo>
                <a:cubicBezTo>
                  <a:pt x="227" y="286"/>
                  <a:pt x="227" y="286"/>
                  <a:pt x="227" y="286"/>
                </a:cubicBezTo>
                <a:cubicBezTo>
                  <a:pt x="227" y="226"/>
                  <a:pt x="227" y="226"/>
                  <a:pt x="227" y="226"/>
                </a:cubicBezTo>
                <a:close/>
                <a:moveTo>
                  <a:pt x="41" y="45"/>
                </a:moveTo>
                <a:cubicBezTo>
                  <a:pt x="40" y="36"/>
                  <a:pt x="40" y="31"/>
                  <a:pt x="42" y="22"/>
                </a:cubicBezTo>
                <a:cubicBezTo>
                  <a:pt x="52" y="35"/>
                  <a:pt x="66" y="26"/>
                  <a:pt x="77" y="23"/>
                </a:cubicBezTo>
                <a:cubicBezTo>
                  <a:pt x="78" y="30"/>
                  <a:pt x="79" y="35"/>
                  <a:pt x="78" y="45"/>
                </a:cubicBezTo>
                <a:cubicBezTo>
                  <a:pt x="87" y="38"/>
                  <a:pt x="87" y="19"/>
                  <a:pt x="82" y="12"/>
                </a:cubicBezTo>
                <a:cubicBezTo>
                  <a:pt x="74" y="0"/>
                  <a:pt x="46" y="0"/>
                  <a:pt x="38" y="10"/>
                </a:cubicBezTo>
                <a:cubicBezTo>
                  <a:pt x="35" y="14"/>
                  <a:pt x="30" y="39"/>
                  <a:pt x="41" y="4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58" tIns="45729" rIns="91458" bIns="45729"/>
          <a:lstStyle/>
          <a:p>
            <a:endParaRPr lang="zh-CN" altLang="en-US"/>
          </a:p>
        </p:txBody>
      </p:sp>
      <p:sp>
        <p:nvSpPr>
          <p:cNvPr id="27670" name="Freeform 16"/>
          <p:cNvSpPr>
            <a:spLocks noEditPoints="1"/>
          </p:cNvSpPr>
          <p:nvPr/>
        </p:nvSpPr>
        <p:spPr bwMode="auto">
          <a:xfrm>
            <a:off x="3620129" y="3322076"/>
            <a:ext cx="371540" cy="309659"/>
          </a:xfrm>
          <a:custGeom>
            <a:avLst/>
            <a:gdLst>
              <a:gd name="T0" fmla="*/ 245 w 332"/>
              <a:gd name="T1" fmla="*/ 23 h 275"/>
              <a:gd name="T2" fmla="*/ 283 w 332"/>
              <a:gd name="T3" fmla="*/ 47 h 275"/>
              <a:gd name="T4" fmla="*/ 241 w 332"/>
              <a:gd name="T5" fmla="*/ 10 h 275"/>
              <a:gd name="T6" fmla="*/ 113 w 332"/>
              <a:gd name="T7" fmla="*/ 203 h 275"/>
              <a:gd name="T8" fmla="*/ 70 w 332"/>
              <a:gd name="T9" fmla="*/ 223 h 275"/>
              <a:gd name="T10" fmla="*/ 90 w 332"/>
              <a:gd name="T11" fmla="*/ 267 h 275"/>
              <a:gd name="T12" fmla="*/ 35 w 332"/>
              <a:gd name="T13" fmla="*/ 275 h 275"/>
              <a:gd name="T14" fmla="*/ 54 w 332"/>
              <a:gd name="T15" fmla="*/ 252 h 275"/>
              <a:gd name="T16" fmla="*/ 15 w 332"/>
              <a:gd name="T17" fmla="*/ 223 h 275"/>
              <a:gd name="T18" fmla="*/ 21 w 332"/>
              <a:gd name="T19" fmla="*/ 199 h 275"/>
              <a:gd name="T20" fmla="*/ 0 w 332"/>
              <a:gd name="T21" fmla="*/ 116 h 275"/>
              <a:gd name="T22" fmla="*/ 43 w 332"/>
              <a:gd name="T23" fmla="*/ 182 h 275"/>
              <a:gd name="T24" fmla="*/ 45 w 332"/>
              <a:gd name="T25" fmla="*/ 198 h 275"/>
              <a:gd name="T26" fmla="*/ 50 w 332"/>
              <a:gd name="T27" fmla="*/ 81 h 275"/>
              <a:gd name="T28" fmla="*/ 52 w 332"/>
              <a:gd name="T29" fmla="*/ 69 h 275"/>
              <a:gd name="T30" fmla="*/ 90 w 332"/>
              <a:gd name="T31" fmla="*/ 26 h 275"/>
              <a:gd name="T32" fmla="*/ 92 w 332"/>
              <a:gd name="T33" fmla="*/ 36 h 275"/>
              <a:gd name="T34" fmla="*/ 92 w 332"/>
              <a:gd name="T35" fmla="*/ 48 h 275"/>
              <a:gd name="T36" fmla="*/ 93 w 332"/>
              <a:gd name="T37" fmla="*/ 61 h 275"/>
              <a:gd name="T38" fmla="*/ 90 w 332"/>
              <a:gd name="T39" fmla="*/ 73 h 275"/>
              <a:gd name="T40" fmla="*/ 80 w 332"/>
              <a:gd name="T41" fmla="*/ 88 h 275"/>
              <a:gd name="T42" fmla="*/ 165 w 332"/>
              <a:gd name="T43" fmla="*/ 108 h 275"/>
              <a:gd name="T44" fmla="*/ 181 w 332"/>
              <a:gd name="T45" fmla="*/ 120 h 275"/>
              <a:gd name="T46" fmla="*/ 208 w 332"/>
              <a:gd name="T47" fmla="*/ 79 h 275"/>
              <a:gd name="T48" fmla="*/ 234 w 332"/>
              <a:gd name="T49" fmla="*/ 88 h 275"/>
              <a:gd name="T50" fmla="*/ 235 w 332"/>
              <a:gd name="T51" fmla="*/ 92 h 275"/>
              <a:gd name="T52" fmla="*/ 249 w 332"/>
              <a:gd name="T53" fmla="*/ 117 h 275"/>
              <a:gd name="T54" fmla="*/ 238 w 332"/>
              <a:gd name="T55" fmla="*/ 92 h 275"/>
              <a:gd name="T56" fmla="*/ 242 w 332"/>
              <a:gd name="T57" fmla="*/ 85 h 275"/>
              <a:gd name="T58" fmla="*/ 237 w 332"/>
              <a:gd name="T59" fmla="*/ 69 h 275"/>
              <a:gd name="T60" fmla="*/ 249 w 332"/>
              <a:gd name="T61" fmla="*/ 62 h 275"/>
              <a:gd name="T62" fmla="*/ 256 w 332"/>
              <a:gd name="T63" fmla="*/ 97 h 275"/>
              <a:gd name="T64" fmla="*/ 258 w 332"/>
              <a:gd name="T65" fmla="*/ 75 h 275"/>
              <a:gd name="T66" fmla="*/ 267 w 332"/>
              <a:gd name="T67" fmla="*/ 70 h 275"/>
              <a:gd name="T68" fmla="*/ 267 w 332"/>
              <a:gd name="T69" fmla="*/ 78 h 275"/>
              <a:gd name="T70" fmla="*/ 278 w 332"/>
              <a:gd name="T71" fmla="*/ 79 h 275"/>
              <a:gd name="T72" fmla="*/ 289 w 332"/>
              <a:gd name="T73" fmla="*/ 69 h 275"/>
              <a:gd name="T74" fmla="*/ 284 w 332"/>
              <a:gd name="T75" fmla="*/ 85 h 275"/>
              <a:gd name="T76" fmla="*/ 288 w 332"/>
              <a:gd name="T77" fmla="*/ 92 h 275"/>
              <a:gd name="T78" fmla="*/ 276 w 332"/>
              <a:gd name="T79" fmla="*/ 115 h 275"/>
              <a:gd name="T80" fmla="*/ 273 w 332"/>
              <a:gd name="T81" fmla="*/ 119 h 275"/>
              <a:gd name="T82" fmla="*/ 290 w 332"/>
              <a:gd name="T83" fmla="*/ 92 h 275"/>
              <a:gd name="T84" fmla="*/ 287 w 332"/>
              <a:gd name="T85" fmla="*/ 88 h 275"/>
              <a:gd name="T86" fmla="*/ 290 w 332"/>
              <a:gd name="T87" fmla="*/ 69 h 275"/>
              <a:gd name="T88" fmla="*/ 322 w 332"/>
              <a:gd name="T89" fmla="*/ 120 h 275"/>
              <a:gd name="T90" fmla="*/ 332 w 332"/>
              <a:gd name="T91" fmla="*/ 139 h 275"/>
              <a:gd name="T92" fmla="*/ 332 w 332"/>
              <a:gd name="T93" fmla="*/ 274 h 275"/>
              <a:gd name="T94" fmla="*/ 190 w 332"/>
              <a:gd name="T95" fmla="*/ 147 h 275"/>
              <a:gd name="T96" fmla="*/ 147 w 332"/>
              <a:gd name="T97" fmla="*/ 124 h 275"/>
              <a:gd name="T98" fmla="*/ 102 w 332"/>
              <a:gd name="T99" fmla="*/ 166 h 275"/>
              <a:gd name="T100" fmla="*/ 131 w 332"/>
              <a:gd name="T101" fmla="*/ 275 h 275"/>
              <a:gd name="T102" fmla="*/ 130 w 332"/>
              <a:gd name="T103" fmla="*/ 204 h 275"/>
              <a:gd name="T104" fmla="*/ 226 w 332"/>
              <a:gd name="T105" fmla="*/ 120 h 275"/>
              <a:gd name="T106" fmla="*/ 227 w 332"/>
              <a:gd name="T107" fmla="*/ 107 h 275"/>
              <a:gd name="T108" fmla="*/ 226 w 332"/>
              <a:gd name="T109" fmla="*/ 120 h 275"/>
              <a:gd name="T110" fmla="*/ 301 w 332"/>
              <a:gd name="T111" fmla="*/ 120 h 275"/>
              <a:gd name="T112" fmla="*/ 300 w 332"/>
              <a:gd name="T113" fmla="*/ 107 h 2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32" h="275">
                <a:moveTo>
                  <a:pt x="244" y="46"/>
                </a:moveTo>
                <a:cubicBezTo>
                  <a:pt x="243" y="38"/>
                  <a:pt x="243" y="32"/>
                  <a:pt x="245" y="23"/>
                </a:cubicBezTo>
                <a:cubicBezTo>
                  <a:pt x="255" y="37"/>
                  <a:pt x="270" y="27"/>
                  <a:pt x="281" y="24"/>
                </a:cubicBezTo>
                <a:cubicBezTo>
                  <a:pt x="283" y="31"/>
                  <a:pt x="283" y="37"/>
                  <a:pt x="283" y="47"/>
                </a:cubicBezTo>
                <a:cubicBezTo>
                  <a:pt x="291" y="39"/>
                  <a:pt x="291" y="19"/>
                  <a:pt x="286" y="12"/>
                </a:cubicBezTo>
                <a:cubicBezTo>
                  <a:pt x="278" y="1"/>
                  <a:pt x="249" y="0"/>
                  <a:pt x="241" y="10"/>
                </a:cubicBezTo>
                <a:cubicBezTo>
                  <a:pt x="237" y="14"/>
                  <a:pt x="233" y="41"/>
                  <a:pt x="244" y="46"/>
                </a:cubicBezTo>
                <a:close/>
                <a:moveTo>
                  <a:pt x="113" y="203"/>
                </a:moveTo>
                <a:cubicBezTo>
                  <a:pt x="113" y="211"/>
                  <a:pt x="113" y="211"/>
                  <a:pt x="113" y="211"/>
                </a:cubicBezTo>
                <a:cubicBezTo>
                  <a:pt x="70" y="223"/>
                  <a:pt x="70" y="223"/>
                  <a:pt x="70" y="223"/>
                </a:cubicBezTo>
                <a:cubicBezTo>
                  <a:pt x="70" y="252"/>
                  <a:pt x="70" y="252"/>
                  <a:pt x="70" y="252"/>
                </a:cubicBezTo>
                <a:cubicBezTo>
                  <a:pt x="90" y="267"/>
                  <a:pt x="90" y="267"/>
                  <a:pt x="90" y="267"/>
                </a:cubicBezTo>
                <a:cubicBezTo>
                  <a:pt x="90" y="275"/>
                  <a:pt x="90" y="275"/>
                  <a:pt x="90" y="275"/>
                </a:cubicBezTo>
                <a:cubicBezTo>
                  <a:pt x="35" y="275"/>
                  <a:pt x="35" y="275"/>
                  <a:pt x="35" y="275"/>
                </a:cubicBezTo>
                <a:cubicBezTo>
                  <a:pt x="35" y="266"/>
                  <a:pt x="35" y="266"/>
                  <a:pt x="35" y="266"/>
                </a:cubicBezTo>
                <a:cubicBezTo>
                  <a:pt x="54" y="252"/>
                  <a:pt x="54" y="252"/>
                  <a:pt x="54" y="252"/>
                </a:cubicBezTo>
                <a:cubicBezTo>
                  <a:pt x="54" y="223"/>
                  <a:pt x="54" y="223"/>
                  <a:pt x="54" y="223"/>
                </a:cubicBezTo>
                <a:cubicBezTo>
                  <a:pt x="15" y="223"/>
                  <a:pt x="15" y="223"/>
                  <a:pt x="15" y="223"/>
                </a:cubicBezTo>
                <a:cubicBezTo>
                  <a:pt x="12" y="202"/>
                  <a:pt x="12" y="202"/>
                  <a:pt x="12" y="202"/>
                </a:cubicBezTo>
                <a:cubicBezTo>
                  <a:pt x="21" y="199"/>
                  <a:pt x="21" y="199"/>
                  <a:pt x="21" y="199"/>
                </a:cubicBezTo>
                <a:cubicBezTo>
                  <a:pt x="9" y="182"/>
                  <a:pt x="9" y="182"/>
                  <a:pt x="9" y="182"/>
                </a:cubicBezTo>
                <a:cubicBezTo>
                  <a:pt x="0" y="116"/>
                  <a:pt x="0" y="116"/>
                  <a:pt x="0" y="116"/>
                </a:cubicBezTo>
                <a:cubicBezTo>
                  <a:pt x="33" y="116"/>
                  <a:pt x="33" y="116"/>
                  <a:pt x="33" y="116"/>
                </a:cubicBezTo>
                <a:cubicBezTo>
                  <a:pt x="43" y="182"/>
                  <a:pt x="43" y="182"/>
                  <a:pt x="43" y="182"/>
                </a:cubicBezTo>
                <a:cubicBezTo>
                  <a:pt x="34" y="198"/>
                  <a:pt x="34" y="198"/>
                  <a:pt x="34" y="198"/>
                </a:cubicBezTo>
                <a:cubicBezTo>
                  <a:pt x="45" y="198"/>
                  <a:pt x="45" y="198"/>
                  <a:pt x="45" y="198"/>
                </a:cubicBezTo>
                <a:cubicBezTo>
                  <a:pt x="50" y="198"/>
                  <a:pt x="50" y="198"/>
                  <a:pt x="50" y="198"/>
                </a:cubicBezTo>
                <a:cubicBezTo>
                  <a:pt x="48" y="124"/>
                  <a:pt x="33" y="112"/>
                  <a:pt x="50" y="81"/>
                </a:cubicBezTo>
                <a:cubicBezTo>
                  <a:pt x="54" y="82"/>
                  <a:pt x="54" y="82"/>
                  <a:pt x="54" y="82"/>
                </a:cubicBezTo>
                <a:cubicBezTo>
                  <a:pt x="54" y="77"/>
                  <a:pt x="53" y="73"/>
                  <a:pt x="52" y="69"/>
                </a:cubicBezTo>
                <a:cubicBezTo>
                  <a:pt x="29" y="56"/>
                  <a:pt x="37" y="26"/>
                  <a:pt x="57" y="20"/>
                </a:cubicBezTo>
                <a:cubicBezTo>
                  <a:pt x="68" y="16"/>
                  <a:pt x="81" y="17"/>
                  <a:pt x="90" y="26"/>
                </a:cubicBezTo>
                <a:cubicBezTo>
                  <a:pt x="97" y="33"/>
                  <a:pt x="93" y="35"/>
                  <a:pt x="93" y="35"/>
                </a:cubicBezTo>
                <a:cubicBezTo>
                  <a:pt x="92" y="36"/>
                  <a:pt x="92" y="36"/>
                  <a:pt x="92" y="36"/>
                </a:cubicBezTo>
                <a:cubicBezTo>
                  <a:pt x="93" y="39"/>
                  <a:pt x="94" y="45"/>
                  <a:pt x="94" y="46"/>
                </a:cubicBezTo>
                <a:cubicBezTo>
                  <a:pt x="94" y="47"/>
                  <a:pt x="92" y="48"/>
                  <a:pt x="92" y="48"/>
                </a:cubicBezTo>
                <a:cubicBezTo>
                  <a:pt x="96" y="59"/>
                  <a:pt x="96" y="59"/>
                  <a:pt x="96" y="59"/>
                </a:cubicBezTo>
                <a:cubicBezTo>
                  <a:pt x="93" y="61"/>
                  <a:pt x="93" y="61"/>
                  <a:pt x="93" y="61"/>
                </a:cubicBezTo>
                <a:cubicBezTo>
                  <a:pt x="94" y="64"/>
                  <a:pt x="94" y="67"/>
                  <a:pt x="94" y="71"/>
                </a:cubicBezTo>
                <a:cubicBezTo>
                  <a:pt x="93" y="71"/>
                  <a:pt x="91" y="73"/>
                  <a:pt x="90" y="73"/>
                </a:cubicBezTo>
                <a:cubicBezTo>
                  <a:pt x="80" y="74"/>
                  <a:pt x="80" y="74"/>
                  <a:pt x="80" y="74"/>
                </a:cubicBezTo>
                <a:cubicBezTo>
                  <a:pt x="80" y="88"/>
                  <a:pt x="80" y="88"/>
                  <a:pt x="80" y="88"/>
                </a:cubicBezTo>
                <a:cubicBezTo>
                  <a:pt x="149" y="105"/>
                  <a:pt x="149" y="105"/>
                  <a:pt x="149" y="105"/>
                </a:cubicBezTo>
                <a:cubicBezTo>
                  <a:pt x="159" y="106"/>
                  <a:pt x="154" y="107"/>
                  <a:pt x="165" y="108"/>
                </a:cubicBezTo>
                <a:cubicBezTo>
                  <a:pt x="172" y="109"/>
                  <a:pt x="179" y="116"/>
                  <a:pt x="180" y="120"/>
                </a:cubicBezTo>
                <a:cubicBezTo>
                  <a:pt x="181" y="120"/>
                  <a:pt x="181" y="120"/>
                  <a:pt x="181" y="120"/>
                </a:cubicBezTo>
                <a:cubicBezTo>
                  <a:pt x="203" y="120"/>
                  <a:pt x="203" y="120"/>
                  <a:pt x="203" y="120"/>
                </a:cubicBezTo>
                <a:cubicBezTo>
                  <a:pt x="202" y="100"/>
                  <a:pt x="204" y="86"/>
                  <a:pt x="208" y="79"/>
                </a:cubicBezTo>
                <a:cubicBezTo>
                  <a:pt x="218" y="75"/>
                  <a:pt x="226" y="73"/>
                  <a:pt x="236" y="69"/>
                </a:cubicBezTo>
                <a:cubicBezTo>
                  <a:pt x="234" y="88"/>
                  <a:pt x="234" y="88"/>
                  <a:pt x="234" y="88"/>
                </a:cubicBezTo>
                <a:cubicBezTo>
                  <a:pt x="239" y="88"/>
                  <a:pt x="239" y="88"/>
                  <a:pt x="239" y="88"/>
                </a:cubicBezTo>
                <a:cubicBezTo>
                  <a:pt x="235" y="92"/>
                  <a:pt x="235" y="92"/>
                  <a:pt x="235" y="92"/>
                </a:cubicBezTo>
                <a:cubicBezTo>
                  <a:pt x="235" y="92"/>
                  <a:pt x="235" y="92"/>
                  <a:pt x="235" y="92"/>
                </a:cubicBezTo>
                <a:cubicBezTo>
                  <a:pt x="235" y="92"/>
                  <a:pt x="243" y="107"/>
                  <a:pt x="249" y="117"/>
                </a:cubicBezTo>
                <a:cubicBezTo>
                  <a:pt x="250" y="118"/>
                  <a:pt x="252" y="118"/>
                  <a:pt x="252" y="119"/>
                </a:cubicBezTo>
                <a:cubicBezTo>
                  <a:pt x="248" y="111"/>
                  <a:pt x="240" y="96"/>
                  <a:pt x="238" y="92"/>
                </a:cubicBezTo>
                <a:cubicBezTo>
                  <a:pt x="243" y="87"/>
                  <a:pt x="243" y="87"/>
                  <a:pt x="243" y="87"/>
                </a:cubicBezTo>
                <a:cubicBezTo>
                  <a:pt x="242" y="85"/>
                  <a:pt x="242" y="85"/>
                  <a:pt x="242" y="85"/>
                </a:cubicBezTo>
                <a:cubicBezTo>
                  <a:pt x="236" y="86"/>
                  <a:pt x="236" y="86"/>
                  <a:pt x="236" y="86"/>
                </a:cubicBezTo>
                <a:cubicBezTo>
                  <a:pt x="237" y="69"/>
                  <a:pt x="237" y="69"/>
                  <a:pt x="237" y="69"/>
                </a:cubicBezTo>
                <a:cubicBezTo>
                  <a:pt x="239" y="67"/>
                  <a:pt x="246" y="64"/>
                  <a:pt x="248" y="62"/>
                </a:cubicBezTo>
                <a:cubicBezTo>
                  <a:pt x="249" y="62"/>
                  <a:pt x="249" y="62"/>
                  <a:pt x="249" y="62"/>
                </a:cubicBezTo>
                <a:cubicBezTo>
                  <a:pt x="249" y="79"/>
                  <a:pt x="249" y="79"/>
                  <a:pt x="249" y="79"/>
                </a:cubicBezTo>
                <a:cubicBezTo>
                  <a:pt x="256" y="97"/>
                  <a:pt x="256" y="97"/>
                  <a:pt x="256" y="97"/>
                </a:cubicBezTo>
                <a:cubicBezTo>
                  <a:pt x="260" y="78"/>
                  <a:pt x="260" y="78"/>
                  <a:pt x="260" y="78"/>
                </a:cubicBezTo>
                <a:cubicBezTo>
                  <a:pt x="258" y="75"/>
                  <a:pt x="258" y="75"/>
                  <a:pt x="258" y="75"/>
                </a:cubicBezTo>
                <a:cubicBezTo>
                  <a:pt x="260" y="70"/>
                  <a:pt x="260" y="70"/>
                  <a:pt x="260" y="70"/>
                </a:cubicBezTo>
                <a:cubicBezTo>
                  <a:pt x="267" y="70"/>
                  <a:pt x="267" y="70"/>
                  <a:pt x="267" y="70"/>
                </a:cubicBezTo>
                <a:cubicBezTo>
                  <a:pt x="270" y="75"/>
                  <a:pt x="270" y="75"/>
                  <a:pt x="270" y="75"/>
                </a:cubicBezTo>
                <a:cubicBezTo>
                  <a:pt x="267" y="78"/>
                  <a:pt x="267" y="78"/>
                  <a:pt x="267" y="78"/>
                </a:cubicBezTo>
                <a:cubicBezTo>
                  <a:pt x="272" y="97"/>
                  <a:pt x="272" y="97"/>
                  <a:pt x="272" y="97"/>
                </a:cubicBezTo>
                <a:cubicBezTo>
                  <a:pt x="278" y="79"/>
                  <a:pt x="278" y="79"/>
                  <a:pt x="278" y="79"/>
                </a:cubicBezTo>
                <a:cubicBezTo>
                  <a:pt x="279" y="63"/>
                  <a:pt x="279" y="63"/>
                  <a:pt x="279" y="63"/>
                </a:cubicBezTo>
                <a:cubicBezTo>
                  <a:pt x="282" y="65"/>
                  <a:pt x="287" y="67"/>
                  <a:pt x="289" y="69"/>
                </a:cubicBezTo>
                <a:cubicBezTo>
                  <a:pt x="289" y="86"/>
                  <a:pt x="289" y="86"/>
                  <a:pt x="289" y="86"/>
                </a:cubicBezTo>
                <a:cubicBezTo>
                  <a:pt x="284" y="85"/>
                  <a:pt x="284" y="85"/>
                  <a:pt x="284" y="85"/>
                </a:cubicBezTo>
                <a:cubicBezTo>
                  <a:pt x="283" y="87"/>
                  <a:pt x="283" y="87"/>
                  <a:pt x="283" y="87"/>
                </a:cubicBezTo>
                <a:cubicBezTo>
                  <a:pt x="288" y="92"/>
                  <a:pt x="288" y="92"/>
                  <a:pt x="288" y="92"/>
                </a:cubicBezTo>
                <a:cubicBezTo>
                  <a:pt x="286" y="95"/>
                  <a:pt x="280" y="107"/>
                  <a:pt x="276" y="115"/>
                </a:cubicBezTo>
                <a:cubicBezTo>
                  <a:pt x="276" y="115"/>
                  <a:pt x="276" y="115"/>
                  <a:pt x="276" y="115"/>
                </a:cubicBezTo>
                <a:cubicBezTo>
                  <a:pt x="276" y="115"/>
                  <a:pt x="276" y="115"/>
                  <a:pt x="276" y="115"/>
                </a:cubicBezTo>
                <a:cubicBezTo>
                  <a:pt x="275" y="116"/>
                  <a:pt x="274" y="118"/>
                  <a:pt x="273" y="119"/>
                </a:cubicBezTo>
                <a:cubicBezTo>
                  <a:pt x="274" y="118"/>
                  <a:pt x="275" y="118"/>
                  <a:pt x="276" y="117"/>
                </a:cubicBezTo>
                <a:cubicBezTo>
                  <a:pt x="282" y="107"/>
                  <a:pt x="290" y="92"/>
                  <a:pt x="290" y="92"/>
                </a:cubicBezTo>
                <a:cubicBezTo>
                  <a:pt x="291" y="92"/>
                  <a:pt x="291" y="92"/>
                  <a:pt x="291" y="92"/>
                </a:cubicBezTo>
                <a:cubicBezTo>
                  <a:pt x="287" y="88"/>
                  <a:pt x="287" y="88"/>
                  <a:pt x="287" y="88"/>
                </a:cubicBezTo>
                <a:cubicBezTo>
                  <a:pt x="292" y="88"/>
                  <a:pt x="292" y="88"/>
                  <a:pt x="292" y="88"/>
                </a:cubicBezTo>
                <a:cubicBezTo>
                  <a:pt x="290" y="69"/>
                  <a:pt x="290" y="69"/>
                  <a:pt x="290" y="69"/>
                </a:cubicBezTo>
                <a:cubicBezTo>
                  <a:pt x="316" y="79"/>
                  <a:pt x="316" y="79"/>
                  <a:pt x="316" y="79"/>
                </a:cubicBezTo>
                <a:cubicBezTo>
                  <a:pt x="322" y="89"/>
                  <a:pt x="322" y="104"/>
                  <a:pt x="322" y="120"/>
                </a:cubicBezTo>
                <a:cubicBezTo>
                  <a:pt x="332" y="120"/>
                  <a:pt x="332" y="120"/>
                  <a:pt x="332" y="120"/>
                </a:cubicBezTo>
                <a:cubicBezTo>
                  <a:pt x="332" y="139"/>
                  <a:pt x="332" y="139"/>
                  <a:pt x="332" y="139"/>
                </a:cubicBezTo>
                <a:cubicBezTo>
                  <a:pt x="332" y="147"/>
                  <a:pt x="332" y="147"/>
                  <a:pt x="332" y="147"/>
                </a:cubicBezTo>
                <a:cubicBezTo>
                  <a:pt x="332" y="274"/>
                  <a:pt x="332" y="274"/>
                  <a:pt x="332" y="274"/>
                </a:cubicBezTo>
                <a:cubicBezTo>
                  <a:pt x="190" y="274"/>
                  <a:pt x="190" y="274"/>
                  <a:pt x="190" y="274"/>
                </a:cubicBezTo>
                <a:cubicBezTo>
                  <a:pt x="190" y="147"/>
                  <a:pt x="190" y="147"/>
                  <a:pt x="190" y="147"/>
                </a:cubicBezTo>
                <a:cubicBezTo>
                  <a:pt x="147" y="147"/>
                  <a:pt x="147" y="147"/>
                  <a:pt x="147" y="147"/>
                </a:cubicBezTo>
                <a:cubicBezTo>
                  <a:pt x="147" y="124"/>
                  <a:pt x="147" y="124"/>
                  <a:pt x="147" y="124"/>
                </a:cubicBezTo>
                <a:cubicBezTo>
                  <a:pt x="133" y="124"/>
                  <a:pt x="120" y="124"/>
                  <a:pt x="106" y="123"/>
                </a:cubicBezTo>
                <a:cubicBezTo>
                  <a:pt x="105" y="138"/>
                  <a:pt x="103" y="152"/>
                  <a:pt x="102" y="166"/>
                </a:cubicBezTo>
                <a:cubicBezTo>
                  <a:pt x="128" y="168"/>
                  <a:pt x="152" y="175"/>
                  <a:pt x="172" y="189"/>
                </a:cubicBezTo>
                <a:cubicBezTo>
                  <a:pt x="158" y="217"/>
                  <a:pt x="144" y="246"/>
                  <a:pt x="131" y="275"/>
                </a:cubicBezTo>
                <a:cubicBezTo>
                  <a:pt x="123" y="275"/>
                  <a:pt x="116" y="275"/>
                  <a:pt x="108" y="275"/>
                </a:cubicBezTo>
                <a:cubicBezTo>
                  <a:pt x="117" y="250"/>
                  <a:pt x="110" y="228"/>
                  <a:pt x="130" y="204"/>
                </a:cubicBezTo>
                <a:cubicBezTo>
                  <a:pt x="125" y="204"/>
                  <a:pt x="119" y="203"/>
                  <a:pt x="113" y="203"/>
                </a:cubicBezTo>
                <a:close/>
                <a:moveTo>
                  <a:pt x="226" y="120"/>
                </a:moveTo>
                <a:cubicBezTo>
                  <a:pt x="231" y="120"/>
                  <a:pt x="231" y="120"/>
                  <a:pt x="231" y="120"/>
                </a:cubicBezTo>
                <a:cubicBezTo>
                  <a:pt x="227" y="107"/>
                  <a:pt x="227" y="107"/>
                  <a:pt x="227" y="107"/>
                </a:cubicBezTo>
                <a:cubicBezTo>
                  <a:pt x="226" y="107"/>
                  <a:pt x="226" y="107"/>
                  <a:pt x="226" y="107"/>
                </a:cubicBezTo>
                <a:cubicBezTo>
                  <a:pt x="226" y="120"/>
                  <a:pt x="226" y="120"/>
                  <a:pt x="226" y="120"/>
                </a:cubicBezTo>
                <a:close/>
                <a:moveTo>
                  <a:pt x="296" y="120"/>
                </a:moveTo>
                <a:cubicBezTo>
                  <a:pt x="301" y="120"/>
                  <a:pt x="301" y="120"/>
                  <a:pt x="301" y="120"/>
                </a:cubicBezTo>
                <a:cubicBezTo>
                  <a:pt x="302" y="107"/>
                  <a:pt x="302" y="107"/>
                  <a:pt x="302" y="107"/>
                </a:cubicBezTo>
                <a:cubicBezTo>
                  <a:pt x="300" y="107"/>
                  <a:pt x="300" y="107"/>
                  <a:pt x="300" y="107"/>
                </a:cubicBezTo>
                <a:lnTo>
                  <a:pt x="296" y="12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58" tIns="45729" rIns="91458" bIns="45729"/>
          <a:lstStyle/>
          <a:p>
            <a:endParaRPr lang="zh-CN" altLang="en-US"/>
          </a:p>
        </p:txBody>
      </p:sp>
      <p:sp>
        <p:nvSpPr>
          <p:cNvPr id="27671" name="Freeform 21"/>
          <p:cNvSpPr>
            <a:spLocks noEditPoints="1"/>
          </p:cNvSpPr>
          <p:nvPr/>
        </p:nvSpPr>
        <p:spPr bwMode="auto">
          <a:xfrm>
            <a:off x="3610602" y="4235171"/>
            <a:ext cx="390593" cy="257254"/>
          </a:xfrm>
          <a:custGeom>
            <a:avLst/>
            <a:gdLst>
              <a:gd name="T0" fmla="*/ 228 w 357"/>
              <a:gd name="T1" fmla="*/ 170 h 234"/>
              <a:gd name="T2" fmla="*/ 273 w 357"/>
              <a:gd name="T3" fmla="*/ 180 h 234"/>
              <a:gd name="T4" fmla="*/ 80 w 357"/>
              <a:gd name="T5" fmla="*/ 18 h 234"/>
              <a:gd name="T6" fmla="*/ 0 w 357"/>
              <a:gd name="T7" fmla="*/ 124 h 234"/>
              <a:gd name="T8" fmla="*/ 52 w 357"/>
              <a:gd name="T9" fmla="*/ 118 h 234"/>
              <a:gd name="T10" fmla="*/ 141 w 357"/>
              <a:gd name="T11" fmla="*/ 86 h 234"/>
              <a:gd name="T12" fmla="*/ 208 w 357"/>
              <a:gd name="T13" fmla="*/ 101 h 234"/>
              <a:gd name="T14" fmla="*/ 195 w 357"/>
              <a:gd name="T15" fmla="*/ 44 h 234"/>
              <a:gd name="T16" fmla="*/ 90 w 357"/>
              <a:gd name="T17" fmla="*/ 48 h 234"/>
              <a:gd name="T18" fmla="*/ 69 w 357"/>
              <a:gd name="T19" fmla="*/ 76 h 234"/>
              <a:gd name="T20" fmla="*/ 75 w 357"/>
              <a:gd name="T21" fmla="*/ 38 h 234"/>
              <a:gd name="T22" fmla="*/ 280 w 357"/>
              <a:gd name="T23" fmla="*/ 0 h 234"/>
              <a:gd name="T24" fmla="*/ 249 w 357"/>
              <a:gd name="T25" fmla="*/ 38 h 234"/>
              <a:gd name="T26" fmla="*/ 279 w 357"/>
              <a:gd name="T27" fmla="*/ 75 h 234"/>
              <a:gd name="T28" fmla="*/ 233 w 357"/>
              <a:gd name="T29" fmla="*/ 42 h 234"/>
              <a:gd name="T30" fmla="*/ 234 w 357"/>
              <a:gd name="T31" fmla="*/ 89 h 234"/>
              <a:gd name="T32" fmla="*/ 167 w 357"/>
              <a:gd name="T33" fmla="*/ 85 h 234"/>
              <a:gd name="T34" fmla="*/ 69 w 357"/>
              <a:gd name="T35" fmla="*/ 160 h 234"/>
              <a:gd name="T36" fmla="*/ 141 w 357"/>
              <a:gd name="T37" fmla="*/ 139 h 234"/>
              <a:gd name="T38" fmla="*/ 96 w 357"/>
              <a:gd name="T39" fmla="*/ 192 h 234"/>
              <a:gd name="T40" fmla="*/ 158 w 357"/>
              <a:gd name="T41" fmla="*/ 178 h 234"/>
              <a:gd name="T42" fmla="*/ 139 w 357"/>
              <a:gd name="T43" fmla="*/ 214 h 234"/>
              <a:gd name="T44" fmla="*/ 193 w 357"/>
              <a:gd name="T45" fmla="*/ 193 h 234"/>
              <a:gd name="T46" fmla="*/ 185 w 357"/>
              <a:gd name="T47" fmla="*/ 222 h 234"/>
              <a:gd name="T48" fmla="*/ 223 w 357"/>
              <a:gd name="T49" fmla="*/ 217 h 234"/>
              <a:gd name="T50" fmla="*/ 212 w 357"/>
              <a:gd name="T51" fmla="*/ 188 h 234"/>
              <a:gd name="T52" fmla="*/ 285 w 357"/>
              <a:gd name="T53" fmla="*/ 144 h 234"/>
              <a:gd name="T54" fmla="*/ 320 w 357"/>
              <a:gd name="T55" fmla="*/ 126 h 234"/>
              <a:gd name="T56" fmla="*/ 280 w 357"/>
              <a:gd name="T57" fmla="*/ 0 h 234"/>
              <a:gd name="T58" fmla="*/ 260 w 357"/>
              <a:gd name="T59" fmla="*/ 146 h 234"/>
              <a:gd name="T60" fmla="*/ 279 w 357"/>
              <a:gd name="T61" fmla="*/ 172 h 234"/>
              <a:gd name="T62" fmla="*/ 236 w 357"/>
              <a:gd name="T63" fmla="*/ 218 h 234"/>
              <a:gd name="T64" fmla="*/ 229 w 357"/>
              <a:gd name="T65" fmla="*/ 183 h 234"/>
              <a:gd name="T66" fmla="*/ 236 w 357"/>
              <a:gd name="T67" fmla="*/ 218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357" h="234">
                <a:moveTo>
                  <a:pt x="259" y="196"/>
                </a:moveTo>
                <a:cubicBezTo>
                  <a:pt x="228" y="170"/>
                  <a:pt x="228" y="170"/>
                  <a:pt x="228" y="170"/>
                </a:cubicBezTo>
                <a:cubicBezTo>
                  <a:pt x="239" y="158"/>
                  <a:pt x="239" y="158"/>
                  <a:pt x="239" y="158"/>
                </a:cubicBezTo>
                <a:cubicBezTo>
                  <a:pt x="273" y="180"/>
                  <a:pt x="273" y="180"/>
                  <a:pt x="273" y="180"/>
                </a:cubicBezTo>
                <a:cubicBezTo>
                  <a:pt x="269" y="185"/>
                  <a:pt x="264" y="191"/>
                  <a:pt x="259" y="196"/>
                </a:cubicBezTo>
                <a:close/>
                <a:moveTo>
                  <a:pt x="80" y="18"/>
                </a:moveTo>
                <a:cubicBezTo>
                  <a:pt x="34" y="5"/>
                  <a:pt x="34" y="5"/>
                  <a:pt x="34" y="5"/>
                </a:cubicBezTo>
                <a:cubicBezTo>
                  <a:pt x="0" y="124"/>
                  <a:pt x="0" y="124"/>
                  <a:pt x="0" y="124"/>
                </a:cubicBezTo>
                <a:cubicBezTo>
                  <a:pt x="47" y="137"/>
                  <a:pt x="47" y="137"/>
                  <a:pt x="47" y="137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78" y="139"/>
                  <a:pt x="78" y="139"/>
                  <a:pt x="78" y="139"/>
                </a:cubicBezTo>
                <a:cubicBezTo>
                  <a:pt x="141" y="86"/>
                  <a:pt x="141" y="86"/>
                  <a:pt x="141" y="86"/>
                </a:cubicBezTo>
                <a:cubicBezTo>
                  <a:pt x="167" y="77"/>
                  <a:pt x="167" y="77"/>
                  <a:pt x="167" y="77"/>
                </a:cubicBezTo>
                <a:cubicBezTo>
                  <a:pt x="208" y="101"/>
                  <a:pt x="208" y="101"/>
                  <a:pt x="208" y="101"/>
                </a:cubicBezTo>
                <a:cubicBezTo>
                  <a:pt x="221" y="90"/>
                  <a:pt x="221" y="90"/>
                  <a:pt x="221" y="90"/>
                </a:cubicBezTo>
                <a:cubicBezTo>
                  <a:pt x="195" y="44"/>
                  <a:pt x="195" y="44"/>
                  <a:pt x="195" y="44"/>
                </a:cubicBezTo>
                <a:cubicBezTo>
                  <a:pt x="135" y="41"/>
                  <a:pt x="135" y="41"/>
                  <a:pt x="135" y="41"/>
                </a:cubicBezTo>
                <a:cubicBezTo>
                  <a:pt x="90" y="48"/>
                  <a:pt x="90" y="48"/>
                  <a:pt x="90" y="48"/>
                </a:cubicBezTo>
                <a:cubicBezTo>
                  <a:pt x="85" y="46"/>
                  <a:pt x="85" y="46"/>
                  <a:pt x="85" y="46"/>
                </a:cubicBezTo>
                <a:cubicBezTo>
                  <a:pt x="69" y="76"/>
                  <a:pt x="69" y="76"/>
                  <a:pt x="69" y="76"/>
                </a:cubicBezTo>
                <a:cubicBezTo>
                  <a:pt x="64" y="74"/>
                  <a:pt x="64" y="74"/>
                  <a:pt x="64" y="74"/>
                </a:cubicBezTo>
                <a:cubicBezTo>
                  <a:pt x="75" y="38"/>
                  <a:pt x="75" y="38"/>
                  <a:pt x="75" y="38"/>
                </a:cubicBezTo>
                <a:cubicBezTo>
                  <a:pt x="80" y="18"/>
                  <a:pt x="80" y="18"/>
                  <a:pt x="80" y="18"/>
                </a:cubicBezTo>
                <a:close/>
                <a:moveTo>
                  <a:pt x="280" y="0"/>
                </a:moveTo>
                <a:cubicBezTo>
                  <a:pt x="243" y="30"/>
                  <a:pt x="243" y="30"/>
                  <a:pt x="243" y="30"/>
                </a:cubicBezTo>
                <a:cubicBezTo>
                  <a:pt x="249" y="38"/>
                  <a:pt x="249" y="38"/>
                  <a:pt x="249" y="38"/>
                </a:cubicBezTo>
                <a:cubicBezTo>
                  <a:pt x="249" y="38"/>
                  <a:pt x="249" y="38"/>
                  <a:pt x="249" y="38"/>
                </a:cubicBezTo>
                <a:cubicBezTo>
                  <a:pt x="279" y="75"/>
                  <a:pt x="279" y="75"/>
                  <a:pt x="279" y="75"/>
                </a:cubicBezTo>
                <a:cubicBezTo>
                  <a:pt x="274" y="79"/>
                  <a:pt x="274" y="79"/>
                  <a:pt x="274" y="79"/>
                </a:cubicBezTo>
                <a:cubicBezTo>
                  <a:pt x="233" y="42"/>
                  <a:pt x="233" y="42"/>
                  <a:pt x="233" y="42"/>
                </a:cubicBezTo>
                <a:cubicBezTo>
                  <a:pt x="226" y="44"/>
                  <a:pt x="219" y="48"/>
                  <a:pt x="210" y="52"/>
                </a:cubicBezTo>
                <a:cubicBezTo>
                  <a:pt x="234" y="89"/>
                  <a:pt x="234" y="89"/>
                  <a:pt x="234" y="89"/>
                </a:cubicBezTo>
                <a:cubicBezTo>
                  <a:pt x="210" y="109"/>
                  <a:pt x="210" y="109"/>
                  <a:pt x="210" y="109"/>
                </a:cubicBezTo>
                <a:cubicBezTo>
                  <a:pt x="167" y="85"/>
                  <a:pt x="167" y="85"/>
                  <a:pt x="167" y="85"/>
                </a:cubicBezTo>
                <a:cubicBezTo>
                  <a:pt x="151" y="90"/>
                  <a:pt x="151" y="90"/>
                  <a:pt x="151" y="90"/>
                </a:cubicBezTo>
                <a:cubicBezTo>
                  <a:pt x="121" y="112"/>
                  <a:pt x="92" y="137"/>
                  <a:pt x="69" y="160"/>
                </a:cubicBezTo>
                <a:cubicBezTo>
                  <a:pt x="71" y="170"/>
                  <a:pt x="78" y="177"/>
                  <a:pt x="90" y="181"/>
                </a:cubicBezTo>
                <a:cubicBezTo>
                  <a:pt x="103" y="169"/>
                  <a:pt x="127" y="150"/>
                  <a:pt x="141" y="139"/>
                </a:cubicBezTo>
                <a:cubicBezTo>
                  <a:pt x="143" y="145"/>
                  <a:pt x="143" y="145"/>
                  <a:pt x="143" y="145"/>
                </a:cubicBezTo>
                <a:cubicBezTo>
                  <a:pt x="129" y="158"/>
                  <a:pt x="108" y="175"/>
                  <a:pt x="96" y="192"/>
                </a:cubicBezTo>
                <a:cubicBezTo>
                  <a:pt x="118" y="210"/>
                  <a:pt x="118" y="210"/>
                  <a:pt x="118" y="210"/>
                </a:cubicBezTo>
                <a:cubicBezTo>
                  <a:pt x="128" y="207"/>
                  <a:pt x="143" y="192"/>
                  <a:pt x="158" y="178"/>
                </a:cubicBezTo>
                <a:cubicBezTo>
                  <a:pt x="161" y="181"/>
                  <a:pt x="161" y="181"/>
                  <a:pt x="161" y="181"/>
                </a:cubicBezTo>
                <a:cubicBezTo>
                  <a:pt x="157" y="187"/>
                  <a:pt x="140" y="206"/>
                  <a:pt x="139" y="214"/>
                </a:cubicBezTo>
                <a:cubicBezTo>
                  <a:pt x="145" y="217"/>
                  <a:pt x="152" y="221"/>
                  <a:pt x="158" y="225"/>
                </a:cubicBezTo>
                <a:cubicBezTo>
                  <a:pt x="167" y="219"/>
                  <a:pt x="186" y="201"/>
                  <a:pt x="193" y="193"/>
                </a:cubicBezTo>
                <a:cubicBezTo>
                  <a:pt x="196" y="195"/>
                  <a:pt x="196" y="195"/>
                  <a:pt x="196" y="195"/>
                </a:cubicBezTo>
                <a:cubicBezTo>
                  <a:pt x="194" y="199"/>
                  <a:pt x="186" y="211"/>
                  <a:pt x="185" y="222"/>
                </a:cubicBezTo>
                <a:cubicBezTo>
                  <a:pt x="191" y="226"/>
                  <a:pt x="198" y="230"/>
                  <a:pt x="204" y="234"/>
                </a:cubicBezTo>
                <a:cubicBezTo>
                  <a:pt x="211" y="229"/>
                  <a:pt x="218" y="223"/>
                  <a:pt x="223" y="217"/>
                </a:cubicBezTo>
                <a:cubicBezTo>
                  <a:pt x="227" y="213"/>
                  <a:pt x="227" y="213"/>
                  <a:pt x="227" y="213"/>
                </a:cubicBezTo>
                <a:cubicBezTo>
                  <a:pt x="212" y="188"/>
                  <a:pt x="212" y="188"/>
                  <a:pt x="212" y="188"/>
                </a:cubicBezTo>
                <a:cubicBezTo>
                  <a:pt x="217" y="169"/>
                  <a:pt x="240" y="147"/>
                  <a:pt x="258" y="139"/>
                </a:cubicBezTo>
                <a:cubicBezTo>
                  <a:pt x="285" y="144"/>
                  <a:pt x="285" y="144"/>
                  <a:pt x="285" y="144"/>
                </a:cubicBezTo>
                <a:cubicBezTo>
                  <a:pt x="310" y="114"/>
                  <a:pt x="310" y="114"/>
                  <a:pt x="310" y="114"/>
                </a:cubicBezTo>
                <a:cubicBezTo>
                  <a:pt x="320" y="126"/>
                  <a:pt x="320" y="126"/>
                  <a:pt x="320" y="126"/>
                </a:cubicBezTo>
                <a:cubicBezTo>
                  <a:pt x="357" y="96"/>
                  <a:pt x="357" y="96"/>
                  <a:pt x="357" y="96"/>
                </a:cubicBezTo>
                <a:cubicBezTo>
                  <a:pt x="280" y="0"/>
                  <a:pt x="280" y="0"/>
                  <a:pt x="280" y="0"/>
                </a:cubicBezTo>
                <a:close/>
                <a:moveTo>
                  <a:pt x="291" y="151"/>
                </a:moveTo>
                <a:cubicBezTo>
                  <a:pt x="260" y="146"/>
                  <a:pt x="260" y="146"/>
                  <a:pt x="260" y="146"/>
                </a:cubicBezTo>
                <a:cubicBezTo>
                  <a:pt x="253" y="155"/>
                  <a:pt x="253" y="155"/>
                  <a:pt x="253" y="155"/>
                </a:cubicBezTo>
                <a:cubicBezTo>
                  <a:pt x="279" y="172"/>
                  <a:pt x="279" y="172"/>
                  <a:pt x="279" y="172"/>
                </a:cubicBezTo>
                <a:cubicBezTo>
                  <a:pt x="283" y="165"/>
                  <a:pt x="287" y="158"/>
                  <a:pt x="291" y="151"/>
                </a:cubicBezTo>
                <a:close/>
                <a:moveTo>
                  <a:pt x="236" y="218"/>
                </a:moveTo>
                <a:cubicBezTo>
                  <a:pt x="242" y="213"/>
                  <a:pt x="248" y="207"/>
                  <a:pt x="254" y="201"/>
                </a:cubicBezTo>
                <a:cubicBezTo>
                  <a:pt x="229" y="183"/>
                  <a:pt x="229" y="183"/>
                  <a:pt x="229" y="183"/>
                </a:cubicBezTo>
                <a:cubicBezTo>
                  <a:pt x="220" y="190"/>
                  <a:pt x="220" y="190"/>
                  <a:pt x="220" y="190"/>
                </a:cubicBezTo>
                <a:lnTo>
                  <a:pt x="236" y="218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91458" tIns="45729" rIns="91458" bIns="45729"/>
          <a:lstStyle/>
          <a:p>
            <a:endParaRPr lang="zh-CN" altLang="en-US"/>
          </a:p>
        </p:txBody>
      </p:sp>
      <p:sp>
        <p:nvSpPr>
          <p:cNvPr id="27672" name="TextBox 75"/>
          <p:cNvSpPr txBox="1">
            <a:spLocks noChangeArrowheads="1"/>
          </p:cNvSpPr>
          <p:nvPr/>
        </p:nvSpPr>
        <p:spPr bwMode="auto">
          <a:xfrm>
            <a:off x="2356968" y="1484771"/>
            <a:ext cx="649573" cy="36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FF"/>
                </a:solidFill>
                <a:latin typeface="Impact" pitchFamily="34" charset="0"/>
              </a:rPr>
              <a:t>设备</a:t>
            </a:r>
          </a:p>
        </p:txBody>
      </p:sp>
      <p:sp>
        <p:nvSpPr>
          <p:cNvPr id="27673" name="TextBox 76"/>
          <p:cNvSpPr txBox="1">
            <a:spLocks noChangeArrowheads="1"/>
          </p:cNvSpPr>
          <p:nvPr/>
        </p:nvSpPr>
        <p:spPr bwMode="auto">
          <a:xfrm>
            <a:off x="2124534" y="2361342"/>
            <a:ext cx="1114444" cy="36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FF"/>
                </a:solidFill>
                <a:latin typeface="Impact" pitchFamily="34" charset="0"/>
              </a:rPr>
              <a:t>支持软件</a:t>
            </a:r>
          </a:p>
        </p:txBody>
      </p:sp>
      <p:sp>
        <p:nvSpPr>
          <p:cNvPr id="27674" name="TextBox 77"/>
          <p:cNvSpPr txBox="1">
            <a:spLocks noChangeArrowheads="1"/>
          </p:cNvSpPr>
          <p:nvPr/>
        </p:nvSpPr>
        <p:spPr bwMode="auto">
          <a:xfrm>
            <a:off x="2356969" y="3291905"/>
            <a:ext cx="649573" cy="36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FF"/>
                </a:solidFill>
                <a:latin typeface="Impact" pitchFamily="34" charset="0"/>
              </a:rPr>
              <a:t>接口</a:t>
            </a:r>
          </a:p>
        </p:txBody>
      </p:sp>
      <p:sp>
        <p:nvSpPr>
          <p:cNvPr id="27675" name="TextBox 78"/>
          <p:cNvSpPr txBox="1">
            <a:spLocks noChangeArrowheads="1"/>
          </p:cNvSpPr>
          <p:nvPr/>
        </p:nvSpPr>
        <p:spPr bwMode="auto">
          <a:xfrm>
            <a:off x="2356968" y="4179590"/>
            <a:ext cx="649573" cy="369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dirty="0">
                <a:solidFill>
                  <a:srgbClr val="FFFFFF"/>
                </a:solidFill>
                <a:latin typeface="Impact" pitchFamily="34" charset="0"/>
              </a:rPr>
              <a:t>控制</a:t>
            </a:r>
          </a:p>
        </p:txBody>
      </p:sp>
      <p:cxnSp>
        <p:nvCxnSpPr>
          <p:cNvPr id="27676" name="直接连接符 79"/>
          <p:cNvCxnSpPr>
            <a:cxnSpLocks noChangeShapeType="1"/>
          </p:cNvCxnSpPr>
          <p:nvPr/>
        </p:nvCxnSpPr>
        <p:spPr bwMode="auto">
          <a:xfrm>
            <a:off x="4190141" y="1672154"/>
            <a:ext cx="1319441" cy="0"/>
          </a:xfrm>
          <a:prstGeom prst="line">
            <a:avLst/>
          </a:prstGeom>
          <a:noFill/>
          <a:ln w="9525" cmpd="sng">
            <a:solidFill>
              <a:srgbClr val="000000"/>
            </a:solidFill>
            <a:prstDash val="sys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7" name="直接连接符 80"/>
          <p:cNvCxnSpPr>
            <a:cxnSpLocks noChangeShapeType="1"/>
          </p:cNvCxnSpPr>
          <p:nvPr/>
        </p:nvCxnSpPr>
        <p:spPr bwMode="auto">
          <a:xfrm>
            <a:off x="4190141" y="4355857"/>
            <a:ext cx="1319441" cy="0"/>
          </a:xfrm>
          <a:prstGeom prst="line">
            <a:avLst/>
          </a:prstGeom>
          <a:noFill/>
          <a:ln w="9525" cmpd="sng">
            <a:solidFill>
              <a:srgbClr val="000000"/>
            </a:solidFill>
            <a:prstDash val="sys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8" name="直接连接符 81"/>
          <p:cNvCxnSpPr>
            <a:cxnSpLocks noChangeShapeType="1"/>
          </p:cNvCxnSpPr>
          <p:nvPr/>
        </p:nvCxnSpPr>
        <p:spPr bwMode="auto">
          <a:xfrm>
            <a:off x="4190141" y="3477698"/>
            <a:ext cx="1319441" cy="0"/>
          </a:xfrm>
          <a:prstGeom prst="line">
            <a:avLst/>
          </a:prstGeom>
          <a:noFill/>
          <a:ln w="9525" cmpd="sng">
            <a:solidFill>
              <a:srgbClr val="000000"/>
            </a:solidFill>
            <a:prstDash val="sys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7679" name="直接连接符 82"/>
          <p:cNvCxnSpPr>
            <a:cxnSpLocks noChangeShapeType="1"/>
          </p:cNvCxnSpPr>
          <p:nvPr/>
        </p:nvCxnSpPr>
        <p:spPr bwMode="auto">
          <a:xfrm>
            <a:off x="4190141" y="2593188"/>
            <a:ext cx="1319441" cy="0"/>
          </a:xfrm>
          <a:prstGeom prst="line">
            <a:avLst/>
          </a:prstGeom>
          <a:noFill/>
          <a:ln w="9525" cmpd="sng">
            <a:solidFill>
              <a:srgbClr val="000000"/>
            </a:solidFill>
            <a:prstDash val="sysDash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680" name="矩形 83"/>
          <p:cNvSpPr>
            <a:spLocks noChangeArrowheads="1"/>
          </p:cNvSpPr>
          <p:nvPr/>
        </p:nvSpPr>
        <p:spPr bwMode="auto">
          <a:xfrm>
            <a:off x="5796970" y="1392668"/>
            <a:ext cx="2017475" cy="861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200"/>
              </a:lnSpc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服务器：需一台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2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核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2G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的云服务器</a:t>
            </a:r>
          </a:p>
          <a:p>
            <a:pPr algn="just" eaLnBrk="1" hangingPunct="1">
              <a:lnSpc>
                <a:spcPts val="1200"/>
              </a:lnSpc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终端：电脑需有浏览器，手机需要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Android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或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IOS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系统并装有微信。</a:t>
            </a:r>
          </a:p>
        </p:txBody>
      </p:sp>
      <p:sp>
        <p:nvSpPr>
          <p:cNvPr id="27681" name="矩形 84"/>
          <p:cNvSpPr>
            <a:spLocks noChangeArrowheads="1"/>
          </p:cNvSpPr>
          <p:nvPr/>
        </p:nvSpPr>
        <p:spPr bwMode="auto">
          <a:xfrm>
            <a:off x="5796970" y="2450018"/>
            <a:ext cx="2017475" cy="2462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200"/>
              </a:lnSpc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微信开发者工具，</a:t>
            </a:r>
            <a:r>
              <a:rPr lang="en-US" altLang="zh-CN" sz="1000" dirty="0" err="1">
                <a:latin typeface="微软雅黑" pitchFamily="34" charset="-122"/>
                <a:ea typeface="微软雅黑" pitchFamily="34" charset="-122"/>
              </a:rPr>
              <a:t>HBuild</a:t>
            </a:r>
            <a:endParaRPr lang="zh-CN" altLang="en-US" sz="1000" dirty="0"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7682" name="矩形 85"/>
          <p:cNvSpPr>
            <a:spLocks noChangeArrowheads="1"/>
          </p:cNvSpPr>
          <p:nvPr/>
        </p:nvSpPr>
        <p:spPr bwMode="auto">
          <a:xfrm>
            <a:off x="5796970" y="3199801"/>
            <a:ext cx="2017475" cy="4001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200"/>
              </a:lnSpc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使用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HTTP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协议进行访问，用</a:t>
            </a:r>
            <a:r>
              <a:rPr lang="en-US" altLang="zh-CN" sz="1000" dirty="0">
                <a:latin typeface="微软雅黑" pitchFamily="34" charset="-122"/>
                <a:ea typeface="微软雅黑" pitchFamily="34" charset="-122"/>
              </a:rPr>
              <a:t>TCP/IP </a:t>
            </a: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协议进行传输。</a:t>
            </a:r>
          </a:p>
        </p:txBody>
      </p:sp>
      <p:sp>
        <p:nvSpPr>
          <p:cNvPr id="27683" name="矩形 86"/>
          <p:cNvSpPr>
            <a:spLocks noChangeArrowheads="1"/>
          </p:cNvSpPr>
          <p:nvPr/>
        </p:nvSpPr>
        <p:spPr bwMode="auto">
          <a:xfrm>
            <a:off x="5796969" y="3895654"/>
            <a:ext cx="2017475" cy="10156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just" eaLnBrk="1" hangingPunct="1">
              <a:lnSpc>
                <a:spcPts val="1200"/>
              </a:lnSpc>
            </a:pPr>
            <a:r>
              <a:rPr lang="zh-CN" altLang="en-US" sz="1000" dirty="0">
                <a:latin typeface="微软雅黑" pitchFamily="34" charset="-122"/>
                <a:ea typeface="微软雅黑" pitchFamily="34" charset="-122"/>
              </a:rPr>
              <a:t>系统投入使用时需同时布署数据库，根据预设的帐号进号进行权限管理。系统内有内置的计时模块，根据设置的时间参数，在工作时间以外自动拒绝访问，并定期自动进行备份。</a:t>
            </a:r>
          </a:p>
        </p:txBody>
      </p:sp>
      <p:pic>
        <p:nvPicPr>
          <p:cNvPr id="40" name="Picture 28" descr="E:\熊猫PPT\00001PNG素材\底边条\分层菱形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/>
        </p:blipFill>
        <p:spPr bwMode="auto">
          <a:xfrm>
            <a:off x="-4837" y="-812877"/>
            <a:ext cx="9150426" cy="1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8" descr="E:\熊猫PPT\00001PNG素材\底边条\分层菱形.png"/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/>
        </p:blipFill>
        <p:spPr bwMode="auto">
          <a:xfrm>
            <a:off x="-61363" y="4938746"/>
            <a:ext cx="9315490" cy="1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14260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9" dur="400"/>
                                        <p:tgtEl>
                                          <p:spTgt spid="276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400"/>
                                        <p:tgtEl>
                                          <p:spTgt spid="276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400"/>
                                        <p:tgtEl>
                                          <p:spTgt spid="276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400"/>
                                        <p:tgtEl>
                                          <p:spTgt spid="276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400"/>
                                        <p:tgtEl>
                                          <p:spTgt spid="276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400"/>
                                        <p:tgtEl>
                                          <p:spTgt spid="276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400"/>
                                        <p:tgtEl>
                                          <p:spTgt spid="276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400"/>
                                        <p:tgtEl>
                                          <p:spTgt spid="276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1" dur="400"/>
                                        <p:tgtEl>
                                          <p:spTgt spid="276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400"/>
                                        <p:tgtEl>
                                          <p:spTgt spid="276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400"/>
                                        <p:tgtEl>
                                          <p:spTgt spid="27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400"/>
                                        <p:tgtEl>
                                          <p:spTgt spid="276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9" dur="400"/>
                                        <p:tgtEl>
                                          <p:spTgt spid="276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400"/>
                                        <p:tgtEl>
                                          <p:spTgt spid="276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3" dur="400"/>
                                        <p:tgtEl>
                                          <p:spTgt spid="276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400" fill="hold"/>
                                        <p:tgtEl>
                                          <p:spTgt spid="276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400" fill="hold"/>
                                        <p:tgtEl>
                                          <p:spTgt spid="276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400" fill="hold"/>
                                        <p:tgtEl>
                                          <p:spTgt spid="276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400" fill="hold"/>
                                        <p:tgtEl>
                                          <p:spTgt spid="276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400" fill="hold"/>
                                        <p:tgtEl>
                                          <p:spTgt spid="276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400" fill="hold"/>
                                        <p:tgtEl>
                                          <p:spTgt spid="276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400" fill="hold"/>
                                        <p:tgtEl>
                                          <p:spTgt spid="276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400" fill="hold"/>
                                        <p:tgtEl>
                                          <p:spTgt spid="276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300"/>
                                        <p:tgtEl>
                                          <p:spTgt spid="276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300"/>
                                        <p:tgtEl>
                                          <p:spTgt spid="276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300"/>
                                        <p:tgtEl>
                                          <p:spTgt spid="276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300"/>
                                        <p:tgtEl>
                                          <p:spTgt spid="27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83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300" fill="hold"/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6" dur="300" fill="hold"/>
                                        <p:tgtEl>
                                          <p:spTgt spid="276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300" fill="hold"/>
                                        <p:tgtEl>
                                          <p:spTgt spid="276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0" dur="300" fill="hold"/>
                                        <p:tgtEl>
                                          <p:spTgt spid="276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300" fill="hold"/>
                                        <p:tgtEl>
                                          <p:spTgt spid="276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300" fill="hold"/>
                                        <p:tgtEl>
                                          <p:spTgt spid="276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300" fill="hold"/>
                                        <p:tgtEl>
                                          <p:spTgt spid="276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300" fill="hold"/>
                                        <p:tgtEl>
                                          <p:spTgt spid="276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661" grpId="0" animBg="1"/>
      <p:bldP spid="27662" grpId="0" animBg="1"/>
      <p:bldP spid="27663" grpId="0" animBg="1"/>
      <p:bldP spid="27668" grpId="0" animBg="1"/>
      <p:bldP spid="27669" grpId="0" animBg="1"/>
      <p:bldP spid="27670" grpId="0" animBg="1"/>
      <p:bldP spid="27671" grpId="0" animBg="1"/>
      <p:bldP spid="27672" grpId="0" autoUpdateAnimBg="0"/>
      <p:bldP spid="27673" grpId="0" autoUpdateAnimBg="0"/>
      <p:bldP spid="27674" grpId="0" autoUpdateAnimBg="0"/>
      <p:bldP spid="27675" grpId="0" autoUpdateAnimBg="0"/>
      <p:bldP spid="27680" grpId="0" autoUpdateAnimBg="0"/>
      <p:bldP spid="27681" grpId="0" autoUpdateAnimBg="0"/>
      <p:bldP spid="27682" grpId="0" autoUpdateAnimBg="0"/>
      <p:bldP spid="27683" grpId="0" autoUpdateAnimBg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9AB75B-F9CC-4531-BD11-932416FD29C6}"/>
              </a:ext>
            </a:extLst>
          </p:cNvPr>
          <p:cNvGrpSpPr/>
          <p:nvPr/>
        </p:nvGrpSpPr>
        <p:grpSpPr>
          <a:xfrm flipH="1">
            <a:off x="6830611" y="-291869"/>
            <a:ext cx="2538781" cy="3360814"/>
            <a:chOff x="-211854" y="-400052"/>
            <a:chExt cx="5891096" cy="7798577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B0DEA1-7AFF-4016-B739-78296B2BFFD4}"/>
                </a:ext>
              </a:extLst>
            </p:cNvPr>
            <p:cNvSpPr/>
            <p:nvPr/>
          </p:nvSpPr>
          <p:spPr>
            <a:xfrm flipV="1">
              <a:off x="326191" y="-929"/>
              <a:ext cx="5353051" cy="7398527"/>
            </a:xfrm>
            <a:prstGeom prst="triangle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 b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D1FE30F6-F224-4C69-B9FC-FF8A4A2458CC}"/>
                </a:ext>
              </a:extLst>
            </p:cNvPr>
            <p:cNvSpPr/>
            <p:nvPr/>
          </p:nvSpPr>
          <p:spPr>
            <a:xfrm flipV="1">
              <a:off x="-1" y="-2"/>
              <a:ext cx="5353051" cy="739852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1350" b="0">
                <a:solidFill>
                  <a:prstClr val="white"/>
                </a:solidFill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4A1E5A3A-08A2-4E5F-9A2C-6193FE9E6F65}"/>
                </a:ext>
              </a:extLst>
            </p:cNvPr>
            <p:cNvSpPr/>
            <p:nvPr/>
          </p:nvSpPr>
          <p:spPr>
            <a:xfrm flipV="1">
              <a:off x="-211854" y="-400052"/>
              <a:ext cx="4555254" cy="6295881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8100000" scaled="0"/>
            </a:gradFill>
            <a:ln>
              <a:noFill/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1350" b="0">
                <a:solidFill>
                  <a:prstClr val="white"/>
                </a:solidFill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ED21838-DEA5-4535-8A92-9B27511577EF}"/>
              </a:ext>
            </a:extLst>
          </p:cNvPr>
          <p:cNvGrpSpPr/>
          <p:nvPr/>
        </p:nvGrpSpPr>
        <p:grpSpPr>
          <a:xfrm>
            <a:off x="3888952" y="674240"/>
            <a:ext cx="1367685" cy="1367685"/>
            <a:chOff x="5052106" y="898367"/>
            <a:chExt cx="1944914" cy="1944914"/>
          </a:xfrm>
        </p:grpSpPr>
        <p:sp>
          <p:nvSpPr>
            <p:cNvPr id="16" name="菱形 15">
              <a:extLst>
                <a:ext uri="{FF2B5EF4-FFF2-40B4-BE49-F238E27FC236}">
                  <a16:creationId xmlns:a16="http://schemas.microsoft.com/office/drawing/2014/main" id="{8AED0880-012C-4CF7-B557-B995D6E1C1A7}"/>
                </a:ext>
              </a:extLst>
            </p:cNvPr>
            <p:cNvSpPr/>
            <p:nvPr/>
          </p:nvSpPr>
          <p:spPr>
            <a:xfrm>
              <a:off x="5052106" y="898367"/>
              <a:ext cx="1944914" cy="1944914"/>
            </a:xfrm>
            <a:prstGeom prst="diamond">
              <a:avLst/>
            </a:prstGeom>
            <a:gradFill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8100000" scaled="0"/>
            </a:gradFill>
            <a:ln>
              <a:noFill/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1050" b="0">
                <a:solidFill>
                  <a:prstClr val="white"/>
                </a:solidFill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5C0D2B-5F22-4B0B-B666-C5E8023BBFEB}"/>
                </a:ext>
              </a:extLst>
            </p:cNvPr>
            <p:cNvSpPr txBox="1"/>
            <p:nvPr/>
          </p:nvSpPr>
          <p:spPr>
            <a:xfrm>
              <a:off x="5893216" y="1378357"/>
              <a:ext cx="262696" cy="1017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4051" dirty="0">
                <a:solidFill>
                  <a:prstClr val="white"/>
                </a:solidFill>
                <a:latin typeface="思源宋体 CN Heavy" panose="02020900000000000000" pitchFamily="18" charset="-122"/>
                <a:ea typeface="思源宋体 CN Heavy" panose="02020900000000000000" pitchFamily="18" charset="-122"/>
                <a:cs typeface="Arial Black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2C7ECD2-6C4A-40F8-9074-9442C9BA2CCD}"/>
              </a:ext>
            </a:extLst>
          </p:cNvPr>
          <p:cNvSpPr txBox="1"/>
          <p:nvPr/>
        </p:nvSpPr>
        <p:spPr>
          <a:xfrm>
            <a:off x="1832846" y="2372509"/>
            <a:ext cx="5479896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91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1" spc="225" dirty="0">
                <a:gradFill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81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附录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B52840F5-623C-4F30-8DEC-0336F36F4D93}"/>
              </a:ext>
            </a:extLst>
          </p:cNvPr>
          <p:cNvSpPr/>
          <p:nvPr/>
        </p:nvSpPr>
        <p:spPr>
          <a:xfrm flipV="1">
            <a:off x="4451329" y="4205205"/>
            <a:ext cx="242930" cy="209422"/>
          </a:xfrm>
          <a:prstGeom prst="triangle">
            <a:avLst/>
          </a:prstGeom>
          <a:solidFill>
            <a:srgbClr val="0042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350" b="0">
              <a:solidFill>
                <a:prstClr val="white"/>
              </a:solidFill>
              <a:latin typeface="Arial" panose="020B0604020202020204" pitchFamily="34" charset="0"/>
              <a:ea typeface="思源黑体 CN Regular" panose="020B0500000000000000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62D7002-9DF4-4F41-9E1E-F30EB926F8EE}"/>
              </a:ext>
            </a:extLst>
          </p:cNvPr>
          <p:cNvGrpSpPr/>
          <p:nvPr/>
        </p:nvGrpSpPr>
        <p:grpSpPr>
          <a:xfrm>
            <a:off x="-691957" y="2668527"/>
            <a:ext cx="3926992" cy="2963052"/>
            <a:chOff x="-922449" y="3556955"/>
            <a:chExt cx="5235080" cy="3950050"/>
          </a:xfrm>
        </p:grpSpPr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E056B23D-6E8B-4584-BE6A-DF3DE94AC8D4}"/>
                </a:ext>
              </a:extLst>
            </p:cNvPr>
            <p:cNvSpPr/>
            <p:nvPr/>
          </p:nvSpPr>
          <p:spPr>
            <a:xfrm rot="16200000" flipV="1">
              <a:off x="-132142" y="3978378"/>
              <a:ext cx="3156857" cy="3812611"/>
            </a:xfrm>
            <a:prstGeom prst="triangle">
              <a:avLst>
                <a:gd name="adj" fmla="val 0"/>
              </a:avLst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1350" b="0">
                <a:solidFill>
                  <a:prstClr val="white"/>
                </a:solidFill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E3FAAD23-81A1-4AF0-A3BB-78F14CBF5AB2}"/>
                </a:ext>
              </a:extLst>
            </p:cNvPr>
            <p:cNvSpPr/>
            <p:nvPr/>
          </p:nvSpPr>
          <p:spPr>
            <a:xfrm rot="16200000" flipV="1">
              <a:off x="20215" y="4562498"/>
              <a:ext cx="2480761" cy="2996074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2700000" scaled="1"/>
            </a:gradFill>
            <a:ln>
              <a:noFill/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1350" b="0">
                <a:solidFill>
                  <a:prstClr val="white"/>
                </a:solidFill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334601E-CB72-4E90-8C85-4887F9D8D71D}"/>
                </a:ext>
              </a:extLst>
            </p:cNvPr>
            <p:cNvCxnSpPr/>
            <p:nvPr/>
          </p:nvCxnSpPr>
          <p:spPr>
            <a:xfrm>
              <a:off x="-922449" y="3556955"/>
              <a:ext cx="3105150" cy="26098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67D4744-AC0D-4777-9FBE-AF3CE606C308}"/>
                </a:ext>
              </a:extLst>
            </p:cNvPr>
            <p:cNvCxnSpPr/>
            <p:nvPr/>
          </p:nvCxnSpPr>
          <p:spPr>
            <a:xfrm>
              <a:off x="1207481" y="4897155"/>
              <a:ext cx="3105150" cy="26098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7F038D4-B2E0-490C-95F0-BBBDEF1CA733}"/>
              </a:ext>
            </a:extLst>
          </p:cNvPr>
          <p:cNvCxnSpPr/>
          <p:nvPr/>
        </p:nvCxnSpPr>
        <p:spPr>
          <a:xfrm>
            <a:off x="1981544" y="3230599"/>
            <a:ext cx="51825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1448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3"/>
          <p:cNvGrpSpPr>
            <a:grpSpLocks/>
          </p:cNvGrpSpPr>
          <p:nvPr/>
        </p:nvGrpSpPr>
        <p:grpSpPr bwMode="auto">
          <a:xfrm>
            <a:off x="471570" y="198500"/>
            <a:ext cx="3453412" cy="543093"/>
            <a:chOff x="0" y="0"/>
            <a:chExt cx="3452079" cy="542182"/>
          </a:xfrm>
        </p:grpSpPr>
        <p:grpSp>
          <p:nvGrpSpPr>
            <p:cNvPr id="27651" name="组合 2"/>
            <p:cNvGrpSpPr>
              <a:grpSpLocks/>
            </p:cNvGrpSpPr>
            <p:nvPr/>
          </p:nvGrpSpPr>
          <p:grpSpPr bwMode="auto">
            <a:xfrm>
              <a:off x="0" y="0"/>
              <a:ext cx="3452079" cy="542182"/>
              <a:chOff x="0" y="0"/>
              <a:chExt cx="3452079" cy="542182"/>
            </a:xfrm>
          </p:grpSpPr>
          <p:sp>
            <p:nvSpPr>
              <p:cNvPr id="27652" name="圆角矩形 1"/>
              <p:cNvSpPr>
                <a:spLocks noChangeArrowheads="1"/>
              </p:cNvSpPr>
              <p:nvPr/>
            </p:nvSpPr>
            <p:spPr bwMode="auto">
              <a:xfrm>
                <a:off x="507788" y="89263"/>
                <a:ext cx="2872283" cy="411403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dist="38100" dir="2700000" algn="ctr" rotWithShape="0">
                  <a:srgbClr val="000000">
                    <a:alpha val="39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653" name="TextBox 29"/>
              <p:cNvSpPr txBox="1">
                <a:spLocks noChangeArrowheads="1"/>
              </p:cNvSpPr>
              <p:nvPr/>
            </p:nvSpPr>
            <p:spPr bwMode="auto">
              <a:xfrm>
                <a:off x="716816" y="130779"/>
                <a:ext cx="273526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附录</a:t>
                </a:r>
              </a:p>
            </p:txBody>
          </p:sp>
          <p:grpSp>
            <p:nvGrpSpPr>
              <p:cNvPr id="27654" name="组合 42"/>
              <p:cNvGrpSpPr>
                <a:grpSpLocks/>
              </p:cNvGrpSpPr>
              <p:nvPr/>
            </p:nvGrpSpPr>
            <p:grpSpPr bwMode="auto">
              <a:xfrm>
                <a:off x="0" y="0"/>
                <a:ext cx="571760" cy="542182"/>
                <a:chOff x="0" y="0"/>
                <a:chExt cx="713451" cy="676543"/>
              </a:xfrm>
            </p:grpSpPr>
            <p:grpSp>
              <p:nvGrpSpPr>
                <p:cNvPr id="27655" name="组合 44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76064" cy="676543"/>
                  <a:chOff x="0" y="0"/>
                  <a:chExt cx="576064" cy="676543"/>
                </a:xfrm>
              </p:grpSpPr>
              <p:sp>
                <p:nvSpPr>
                  <p:cNvPr id="27656" name="圆角矩形 4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576064" cy="676543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dist="38100" dir="2700000" algn="ctr" rotWithShape="0">
                      <a:srgbClr val="000000">
                        <a:alpha val="39000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7657" name="圆角矩形 10"/>
                  <p:cNvSpPr>
                    <a:spLocks/>
                  </p:cNvSpPr>
                  <p:nvPr/>
                </p:nvSpPr>
                <p:spPr bwMode="auto">
                  <a:xfrm>
                    <a:off x="13321" y="9524"/>
                    <a:ext cx="540517" cy="667019"/>
                  </a:xfrm>
                  <a:custGeom>
                    <a:avLst/>
                    <a:gdLst>
                      <a:gd name="T0" fmla="*/ 96013 w 567277"/>
                      <a:gd name="T1" fmla="*/ 0 h 849176"/>
                      <a:gd name="T2" fmla="*/ 480051 w 567277"/>
                      <a:gd name="T3" fmla="*/ 0 h 849176"/>
                      <a:gd name="T4" fmla="*/ 567277 w 567277"/>
                      <a:gd name="T5" fmla="*/ 56798 h 849176"/>
                      <a:gd name="T6" fmla="*/ 1834 w 567277"/>
                      <a:gd name="T7" fmla="*/ 849176 h 849176"/>
                      <a:gd name="T8" fmla="*/ 0 w 567277"/>
                      <a:gd name="T9" fmla="*/ 840091 h 849176"/>
                      <a:gd name="T10" fmla="*/ 0 w 567277"/>
                      <a:gd name="T11" fmla="*/ 96013 h 849176"/>
                      <a:gd name="T12" fmla="*/ 96013 w 567277"/>
                      <a:gd name="T13" fmla="*/ 0 h 849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67277" h="849176">
                        <a:moveTo>
                          <a:pt x="96013" y="0"/>
                        </a:moveTo>
                        <a:lnTo>
                          <a:pt x="480051" y="0"/>
                        </a:lnTo>
                        <a:cubicBezTo>
                          <a:pt x="519045" y="0"/>
                          <a:pt x="552609" y="23245"/>
                          <a:pt x="567277" y="56798"/>
                        </a:cubicBezTo>
                        <a:cubicBezTo>
                          <a:pt x="244152" y="189919"/>
                          <a:pt x="14842" y="493018"/>
                          <a:pt x="1834" y="849176"/>
                        </a:cubicBezTo>
                        <a:cubicBezTo>
                          <a:pt x="148" y="846275"/>
                          <a:pt x="0" y="843200"/>
                          <a:pt x="0" y="840091"/>
                        </a:cubicBezTo>
                        <a:lnTo>
                          <a:pt x="0" y="96013"/>
                        </a:lnTo>
                        <a:cubicBezTo>
                          <a:pt x="0" y="42986"/>
                          <a:pt x="42986" y="0"/>
                          <a:pt x="96013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>
                          <a:alpha val="34999"/>
                        </a:schemeClr>
                      </a:gs>
                      <a:gs pos="100000">
                        <a:schemeClr val="tx2"/>
                      </a:gs>
                    </a:gsLst>
                    <a:lin ang="1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</p:grpSp>
            <p:pic>
              <p:nvPicPr>
                <p:cNvPr id="27658" name="图片 4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94503" y="184967"/>
                  <a:ext cx="318948" cy="123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659" name="图片 4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94503" y="436995"/>
                  <a:ext cx="318948" cy="123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27660" name="图片 5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0" name="Picture 28" descr="E:\熊猫PPT\00001PNG素材\底边条\分层菱形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/>
        </p:blipFill>
        <p:spPr bwMode="auto">
          <a:xfrm>
            <a:off x="-4837" y="-812877"/>
            <a:ext cx="9150426" cy="1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8" descr="E:\熊猫PPT\00001PNG素材\底边条\分层菱形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/>
        </p:blipFill>
        <p:spPr bwMode="auto">
          <a:xfrm>
            <a:off x="-61363" y="5006479"/>
            <a:ext cx="9315490" cy="1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A4D95B3-7C8D-E73F-44A8-F3156ED64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594" y="679212"/>
            <a:ext cx="6477000" cy="30035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eaLnBrk="0" latinLnBrk="0" hangingPunct="0">
              <a:lnSpc>
                <a:spcPct val="150000"/>
              </a:lnSpc>
              <a:buClrTx/>
              <a:buSzTx/>
              <a:buFontTx/>
              <a:buNone/>
              <a:tabLst/>
            </a:pP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软件需求说明书由小组全员共同完成</a:t>
            </a:r>
            <a:endParaRPr lang="en-US" altLang="zh-CN" sz="1600" b="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266700" algn="l" defTabSz="914400" eaLnBrk="0" latinLnBrk="0" hangingPunct="0">
              <a:lnSpc>
                <a:spcPct val="150000"/>
              </a:lnSpc>
              <a:buClrTx/>
              <a:buSzTx/>
              <a:buFontTx/>
              <a:buNone/>
              <a:tabLst/>
            </a:pP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徐韩：用户界面设计、数据字典设计</a:t>
            </a:r>
            <a:endParaRPr lang="en-US" altLang="zh-CN" sz="1600" b="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266700" algn="l" defTabSz="914400" eaLnBrk="0" latinLnBrk="0" hangingPunct="0">
              <a:lnSpc>
                <a:spcPct val="150000"/>
              </a:lnSpc>
              <a:buClrTx/>
              <a:buSzTx/>
              <a:buFontTx/>
              <a:buNone/>
              <a:tabLst/>
            </a:pP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郑宇博：</a:t>
            </a:r>
            <a:r>
              <a:rPr lang="en-US" altLang="zh-CN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ER</a:t>
            </a: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图设计、资料查找</a:t>
            </a:r>
            <a:endParaRPr lang="en-US" altLang="zh-CN" sz="1600" b="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266700" algn="l" defTabSz="914400" eaLnBrk="0" latinLnBrk="0" hangingPunct="0">
              <a:lnSpc>
                <a:spcPct val="150000"/>
              </a:lnSpc>
              <a:buClrTx/>
              <a:buSzTx/>
              <a:buFontTx/>
              <a:buNone/>
              <a:tabLst/>
            </a:pP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黄剑炜：</a:t>
            </a:r>
            <a:r>
              <a:rPr lang="en-US" altLang="zh-CN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PPT</a:t>
            </a: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设计，数据字典设计</a:t>
            </a:r>
            <a:endParaRPr lang="en-US" altLang="zh-CN" sz="1600" b="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266700" algn="l" defTabSz="914400" eaLnBrk="0" latinLnBrk="0" hangingPunct="0">
              <a:lnSpc>
                <a:spcPct val="150000"/>
              </a:lnSpc>
              <a:buClrTx/>
              <a:buSzTx/>
              <a:buFontTx/>
              <a:buNone/>
              <a:tabLst/>
            </a:pP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评价</a:t>
            </a:r>
            <a:endParaRPr lang="en-US" altLang="zh-CN" sz="1600" b="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266700" algn="l" defTabSz="914400" eaLnBrk="0" latinLnBrk="0" hangingPunct="0">
              <a:lnSpc>
                <a:spcPct val="150000"/>
              </a:lnSpc>
              <a:buClrTx/>
              <a:buSzTx/>
              <a:buFontTx/>
              <a:buNone/>
              <a:tabLst/>
            </a:pP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郑宇博：</a:t>
            </a:r>
            <a:r>
              <a:rPr lang="en-US" altLang="zh-CN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90</a:t>
            </a:r>
          </a:p>
          <a:p>
            <a:pPr marL="0" marR="0" lvl="0" indent="266700" algn="l" defTabSz="914400" eaLnBrk="0" latinLnBrk="0" hangingPunct="0">
              <a:lnSpc>
                <a:spcPct val="150000"/>
              </a:lnSpc>
              <a:buClrTx/>
              <a:buSzTx/>
              <a:buFontTx/>
              <a:buNone/>
              <a:tabLst/>
            </a:pP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徐韩：</a:t>
            </a:r>
            <a:r>
              <a:rPr lang="en-US" altLang="zh-CN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93</a:t>
            </a:r>
          </a:p>
          <a:p>
            <a:pPr marL="0" marR="0" lvl="0" indent="266700" algn="l" defTabSz="914400" eaLnBrk="0" latinLnBrk="0" hangingPunct="0">
              <a:lnSpc>
                <a:spcPct val="150000"/>
              </a:lnSpc>
              <a:buClrTx/>
              <a:buSzTx/>
              <a:buFontTx/>
              <a:buNone/>
              <a:tabLst/>
            </a:pP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黄剑炜：</a:t>
            </a:r>
            <a:r>
              <a:rPr lang="en-US" altLang="zh-CN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92</a:t>
            </a:r>
            <a:endParaRPr lang="zh-CN" altLang="zh-CN" sz="1600" b="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92FC1779-169E-FE38-E213-B072EA66F3C1}"/>
              </a:ext>
            </a:extLst>
          </p:cNvPr>
          <p:cNvSpPr txBox="1"/>
          <p:nvPr/>
        </p:nvSpPr>
        <p:spPr>
          <a:xfrm>
            <a:off x="539299" y="4122101"/>
            <a:ext cx="4655820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参考文献：</a:t>
            </a:r>
            <a:endParaRPr lang="en-US" altLang="zh-CN" sz="1600" b="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endParaRPr lang="en-US" altLang="zh-CN" sz="1600" b="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algn="l"/>
            <a:r>
              <a:rPr lang="en-US" altLang="zh-CN" sz="1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[1].《GB T-8567-2006</a:t>
            </a:r>
            <a:r>
              <a:rPr lang="zh-CN" altLang="en-US" sz="1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计算机软件文档编制规范</a:t>
            </a:r>
            <a:r>
              <a:rPr lang="en-US" altLang="zh-CN" sz="12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》</a:t>
            </a:r>
            <a:endParaRPr lang="zh-CN" altLang="en-US" sz="1200" b="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628990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纯音乐--跳伞.wav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273797" y="-133014"/>
            <a:ext cx="457279" cy="4573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3194" y="1124744"/>
            <a:ext cx="56388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altLang="zh-CN" sz="6000" dirty="0">
                <a:solidFill>
                  <a:srgbClr val="0067B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Thanks For  Watching</a:t>
            </a:r>
            <a:endParaRPr lang="zh-CN" altLang="en-US" sz="6000" dirty="0">
              <a:solidFill>
                <a:srgbClr val="0067B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6" name="Picture 2" descr="C:\Users\Administrator\Desktop\asdasdas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9794" y="-399256"/>
            <a:ext cx="6072642" cy="594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3" descr="C:\Users\Administrator\Desktop\AAS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794" y="2343944"/>
            <a:ext cx="4953000" cy="4953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748766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圆角矩形 10"/>
          <p:cNvSpPr>
            <a:spLocks noChangeArrowheads="1"/>
          </p:cNvSpPr>
          <p:nvPr/>
        </p:nvSpPr>
        <p:spPr bwMode="auto">
          <a:xfrm>
            <a:off x="1098741" y="1127473"/>
            <a:ext cx="6642955" cy="3036237"/>
          </a:xfrm>
          <a:prstGeom prst="roundRect">
            <a:avLst>
              <a:gd name="adj" fmla="val 2759"/>
            </a:avLst>
          </a:prstGeom>
          <a:solidFill>
            <a:schemeClr val="bg1">
              <a:alpha val="31000"/>
            </a:schemeClr>
          </a:solidFill>
          <a:ln w="1270" cmpd="sng">
            <a:solidFill>
              <a:srgbClr val="004D86"/>
            </a:solidFill>
            <a:round/>
            <a:headEnd/>
            <a:tailEnd/>
          </a:ln>
          <a:effectLst>
            <a:outerShdw dist="25401" dir="2700000" algn="ctr" rotWithShape="0">
              <a:srgbClr val="000000">
                <a:alpha val="39000"/>
              </a:srgbClr>
            </a:outerShdw>
          </a:effectLst>
        </p:spPr>
        <p:txBody>
          <a:bodyPr lIns="91458" tIns="45729" rIns="91458" bIns="45729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24579" name="组合 11"/>
          <p:cNvGrpSpPr>
            <a:grpSpLocks/>
          </p:cNvGrpSpPr>
          <p:nvPr/>
        </p:nvGrpSpPr>
        <p:grpSpPr bwMode="auto">
          <a:xfrm flipH="1">
            <a:off x="7741696" y="1132916"/>
            <a:ext cx="946314" cy="1054425"/>
            <a:chOff x="0" y="0"/>
            <a:chExt cx="947188" cy="1052975"/>
          </a:xfrm>
        </p:grpSpPr>
        <p:grpSp>
          <p:nvGrpSpPr>
            <p:cNvPr id="24580" name="组合 13"/>
            <p:cNvGrpSpPr>
              <a:grpSpLocks/>
            </p:cNvGrpSpPr>
            <p:nvPr/>
          </p:nvGrpSpPr>
          <p:grpSpPr bwMode="auto">
            <a:xfrm>
              <a:off x="137207" y="0"/>
              <a:ext cx="809981" cy="1052975"/>
              <a:chOff x="0" y="0"/>
              <a:chExt cx="720080" cy="936104"/>
            </a:xfrm>
          </p:grpSpPr>
          <p:grpSp>
            <p:nvGrpSpPr>
              <p:cNvPr id="24581" name="组合 15"/>
              <p:cNvGrpSpPr>
                <a:grpSpLocks/>
              </p:cNvGrpSpPr>
              <p:nvPr/>
            </p:nvGrpSpPr>
            <p:grpSpPr bwMode="auto">
              <a:xfrm>
                <a:off x="0" y="0"/>
                <a:ext cx="576064" cy="936104"/>
                <a:chOff x="0" y="0"/>
                <a:chExt cx="576064" cy="936104"/>
              </a:xfrm>
            </p:grpSpPr>
            <p:sp>
              <p:nvSpPr>
                <p:cNvPr id="24582" name="圆角矩形 19"/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76064" cy="93610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>
                  <a:noFill/>
                </a:ln>
                <a:effectLst>
                  <a:outerShdw dist="38100" dir="2700000" algn="ctr" rotWithShape="0">
                    <a:srgbClr val="000000">
                      <a:alpha val="39000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4583" name="圆角矩形 10"/>
                <p:cNvSpPr>
                  <a:spLocks/>
                </p:cNvSpPr>
                <p:nvPr/>
              </p:nvSpPr>
              <p:spPr bwMode="auto">
                <a:xfrm>
                  <a:off x="13321" y="9525"/>
                  <a:ext cx="540517" cy="849176"/>
                </a:xfrm>
                <a:custGeom>
                  <a:avLst/>
                  <a:gdLst>
                    <a:gd name="T0" fmla="*/ 96013 w 567277"/>
                    <a:gd name="T1" fmla="*/ 0 h 849176"/>
                    <a:gd name="T2" fmla="*/ 480051 w 567277"/>
                    <a:gd name="T3" fmla="*/ 0 h 849176"/>
                    <a:gd name="T4" fmla="*/ 567277 w 567277"/>
                    <a:gd name="T5" fmla="*/ 56798 h 849176"/>
                    <a:gd name="T6" fmla="*/ 1834 w 567277"/>
                    <a:gd name="T7" fmla="*/ 849176 h 849176"/>
                    <a:gd name="T8" fmla="*/ 0 w 567277"/>
                    <a:gd name="T9" fmla="*/ 840091 h 849176"/>
                    <a:gd name="T10" fmla="*/ 0 w 567277"/>
                    <a:gd name="T11" fmla="*/ 96013 h 849176"/>
                    <a:gd name="T12" fmla="*/ 96013 w 567277"/>
                    <a:gd name="T13" fmla="*/ 0 h 849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67277" h="849176">
                      <a:moveTo>
                        <a:pt x="96013" y="0"/>
                      </a:moveTo>
                      <a:lnTo>
                        <a:pt x="480051" y="0"/>
                      </a:lnTo>
                      <a:cubicBezTo>
                        <a:pt x="519045" y="0"/>
                        <a:pt x="552609" y="23245"/>
                        <a:pt x="567277" y="56798"/>
                      </a:cubicBezTo>
                      <a:cubicBezTo>
                        <a:pt x="244152" y="189919"/>
                        <a:pt x="14842" y="493018"/>
                        <a:pt x="1834" y="849176"/>
                      </a:cubicBezTo>
                      <a:cubicBezTo>
                        <a:pt x="148" y="846275"/>
                        <a:pt x="0" y="843200"/>
                        <a:pt x="0" y="840091"/>
                      </a:cubicBezTo>
                      <a:lnTo>
                        <a:pt x="0" y="96013"/>
                      </a:lnTo>
                      <a:cubicBezTo>
                        <a:pt x="0" y="42986"/>
                        <a:pt x="42986" y="0"/>
                        <a:pt x="96013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>
                        <a:alpha val="34999"/>
                      </a:schemeClr>
                    </a:gs>
                    <a:gs pos="100000">
                      <a:schemeClr val="tx2"/>
                    </a:gs>
                  </a:gsLst>
                  <a:lin ang="120000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pic>
            <p:nvPicPr>
              <p:cNvPr id="24584" name="图片 1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01133" y="144017"/>
                <a:ext cx="318947" cy="123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585" name="图片 17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01133" y="396045"/>
                <a:ext cx="318947" cy="123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24586" name="图片 18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01133" y="648072"/>
                <a:ext cx="318947" cy="123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24587" name="矩形 2"/>
            <p:cNvSpPr>
              <a:spLocks noChangeArrowheads="1"/>
            </p:cNvSpPr>
            <p:nvPr/>
          </p:nvSpPr>
          <p:spPr bwMode="auto">
            <a:xfrm>
              <a:off x="0" y="66934"/>
              <a:ext cx="792088" cy="892552"/>
            </a:xfrm>
            <a:prstGeom prst="rect">
              <a:avLst/>
            </a:prstGeom>
            <a:noFill/>
            <a:ln>
              <a:noFill/>
            </a:ln>
            <a:effectLst>
              <a:outerShdw dist="25401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前言</a:t>
              </a:r>
              <a:endParaRPr lang="en-US" altLang="zh-CN" sz="2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4588" name="矩形 21"/>
          <p:cNvSpPr>
            <a:spLocks noChangeArrowheads="1"/>
          </p:cNvSpPr>
          <p:nvPr/>
        </p:nvSpPr>
        <p:spPr bwMode="auto">
          <a:xfrm>
            <a:off x="1354434" y="2093723"/>
            <a:ext cx="6131569" cy="11568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6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我们发现学校内存在大量的跑腿需求，同学们每天的行进路线很多时候存在大同小异的现象，所以想设计平台来促进大家互帮互助，这样既节省大家的时间，又维持了稳定安全的人流量。</a:t>
            </a:r>
          </a:p>
        </p:txBody>
      </p:sp>
      <p:sp>
        <p:nvSpPr>
          <p:cNvPr id="24589" name="TextBox 22"/>
          <p:cNvSpPr txBox="1">
            <a:spLocks noChangeArrowheads="1"/>
          </p:cNvSpPr>
          <p:nvPr/>
        </p:nvSpPr>
        <p:spPr bwMode="auto">
          <a:xfrm>
            <a:off x="1589812" y="1196461"/>
            <a:ext cx="800255" cy="461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0282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en-US" altLang="zh-CN" sz="2400" dirty="0">
              <a:solidFill>
                <a:srgbClr val="0282D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4" name="Picture 28" descr="E:\熊猫PPT\00001PNG素材\底边条\分层菱形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/>
        </p:blipFill>
        <p:spPr bwMode="auto">
          <a:xfrm>
            <a:off x="-4837" y="-812877"/>
            <a:ext cx="9150426" cy="1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8" descr="E:\熊猫PPT\00001PNG素材\底边条\分层菱形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/>
        </p:blipFill>
        <p:spPr bwMode="auto">
          <a:xfrm>
            <a:off x="-61363" y="4938746"/>
            <a:ext cx="9315490" cy="1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90805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45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5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45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45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4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4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4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 tmFilter="0,0; .5, 1; 1, 1"/>
                                        <p:tgtEl>
                                          <p:spTgt spid="245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17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700" fill="hold"/>
                                        <p:tgtEl>
                                          <p:spTgt spid="245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700"/>
                                        <p:tgtEl>
                                          <p:spTgt spid="245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578" grpId="0" animBg="1" autoUpdateAnimBg="0"/>
      <p:bldP spid="24588" grpId="0" autoUpdateAnimBg="0"/>
      <p:bldP spid="24589" grpId="0" autoUpdateAnimBg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 descr="C:\Users\Administrator\Desktop\图片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76" y="-3968"/>
            <a:ext cx="9136064" cy="51490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/>
          <p:cNvSpPr txBox="1"/>
          <p:nvPr/>
        </p:nvSpPr>
        <p:spPr>
          <a:xfrm>
            <a:off x="1305717" y="286544"/>
            <a:ext cx="1159292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9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zh-CN" altLang="en-US" sz="3800" b="1" dirty="0">
                <a:solidFill>
                  <a:srgbClr val="0282D0"/>
                </a:solidFill>
                <a:latin typeface="微软雅黑" pitchFamily="34" charset="-122"/>
                <a:ea typeface="微软雅黑" pitchFamily="34" charset="-122"/>
              </a:rPr>
              <a:t>目录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838994" y="963652"/>
            <a:ext cx="2997615" cy="4770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914492" eaLnBrk="1" fontAlgn="auto" hangingPunct="1">
              <a:spcBef>
                <a:spcPts val="0"/>
              </a:spcBef>
              <a:spcAft>
                <a:spcPts val="0"/>
              </a:spcAft>
            </a:pPr>
            <a:r>
              <a:rPr lang="en-US" altLang="zh-CN" sz="2500" dirty="0">
                <a:solidFill>
                  <a:schemeClr val="accent6">
                    <a:lumMod val="65000"/>
                  </a:schemeClr>
                </a:solidFill>
                <a:latin typeface="微软雅黑" pitchFamily="34" charset="-122"/>
                <a:ea typeface="微软雅黑" pitchFamily="34" charset="-122"/>
              </a:rPr>
              <a:t>PAGE DIRECTORY</a:t>
            </a:r>
            <a:endParaRPr lang="zh-CN" altLang="en-US" sz="2500" dirty="0">
              <a:solidFill>
                <a:schemeClr val="accent6">
                  <a:lumMod val="6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3" name="矩形 7"/>
          <p:cNvSpPr/>
          <p:nvPr/>
        </p:nvSpPr>
        <p:spPr>
          <a:xfrm>
            <a:off x="1637439" y="1696341"/>
            <a:ext cx="2819400" cy="524108"/>
          </a:xfrm>
          <a:custGeom>
            <a:avLst/>
            <a:gdLst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0 w 4176464"/>
              <a:gd name="connsiteY4" fmla="*/ 0 h 620759"/>
              <a:gd name="connsiteX0" fmla="*/ 8404 w 4184868"/>
              <a:gd name="connsiteY0" fmla="*/ 0 h 620759"/>
              <a:gd name="connsiteX1" fmla="*/ 4184868 w 4184868"/>
              <a:gd name="connsiteY1" fmla="*/ 0 h 620759"/>
              <a:gd name="connsiteX2" fmla="*/ 4184868 w 4184868"/>
              <a:gd name="connsiteY2" fmla="*/ 620759 h 620759"/>
              <a:gd name="connsiteX3" fmla="*/ 8404 w 4184868"/>
              <a:gd name="connsiteY3" fmla="*/ 620759 h 620759"/>
              <a:gd name="connsiteX4" fmla="*/ 0 w 4184868"/>
              <a:gd name="connsiteY4" fmla="*/ 287258 h 620759"/>
              <a:gd name="connsiteX5" fmla="*/ 8404 w 4184868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89716 w 4176464"/>
              <a:gd name="connsiteY4" fmla="*/ 287258 h 620759"/>
              <a:gd name="connsiteX5" fmla="*/ 0 w 4176464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61141 w 4176464"/>
              <a:gd name="connsiteY4" fmla="*/ 306308 h 620759"/>
              <a:gd name="connsiteX5" fmla="*/ 0 w 4176464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22392 w 4176464"/>
              <a:gd name="connsiteY4" fmla="*/ 306307 h 620759"/>
              <a:gd name="connsiteX5" fmla="*/ 0 w 4176464"/>
              <a:gd name="connsiteY5" fmla="*/ 0 h 62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6464" h="620759">
                <a:moveTo>
                  <a:pt x="0" y="0"/>
                </a:moveTo>
                <a:lnTo>
                  <a:pt x="4176464" y="0"/>
                </a:lnTo>
                <a:lnTo>
                  <a:pt x="4176464" y="620759"/>
                </a:lnTo>
                <a:lnTo>
                  <a:pt x="0" y="620759"/>
                </a:lnTo>
                <a:lnTo>
                  <a:pt x="122392" y="306307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lIns="91449" tIns="45724" rIns="91449" bIns="45724" rtlCol="0" anchor="ctr"/>
          <a:lstStyle/>
          <a:p>
            <a:pPr marL="0" marR="0" lvl="0" indent="0" algn="l" defTabSz="9144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0" kern="0" dirty="0">
                <a:solidFill>
                  <a:schemeClr val="accent3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任务概述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chemeClr val="accent3">
                  <a:lumMod val="50000"/>
                </a:schemeClr>
              </a:solidFill>
              <a:effectLst/>
              <a:uLnTx/>
              <a:uFillTx/>
              <a:latin typeface="微软雅黑" pitchFamily="34" charset="-122"/>
              <a:ea typeface="微软雅黑" pitchFamily="34" charset="-122"/>
              <a:cs typeface="+mn-cs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1138897" y="1784585"/>
            <a:ext cx="460019" cy="396623"/>
            <a:chOff x="2051142" y="1275606"/>
            <a:chExt cx="607778" cy="523947"/>
          </a:xfrm>
        </p:grpSpPr>
        <p:sp>
          <p:nvSpPr>
            <p:cNvPr id="35" name="六边形 34"/>
            <p:cNvSpPr/>
            <p:nvPr/>
          </p:nvSpPr>
          <p:spPr>
            <a:xfrm>
              <a:off x="2051142" y="1275606"/>
              <a:ext cx="607778" cy="523947"/>
            </a:xfrm>
            <a:prstGeom prst="hexagon">
              <a:avLst/>
            </a:prstGeom>
            <a:solidFill>
              <a:srgbClr val="0067B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2085608" y="1293630"/>
              <a:ext cx="553193" cy="4878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/>
                </a:rPr>
                <a:t>01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sp>
        <p:nvSpPr>
          <p:cNvPr id="37" name="矩形 7"/>
          <p:cNvSpPr/>
          <p:nvPr/>
        </p:nvSpPr>
        <p:spPr>
          <a:xfrm>
            <a:off x="1641460" y="2345574"/>
            <a:ext cx="2819400" cy="524108"/>
          </a:xfrm>
          <a:custGeom>
            <a:avLst/>
            <a:gdLst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0 w 4176464"/>
              <a:gd name="connsiteY4" fmla="*/ 0 h 620759"/>
              <a:gd name="connsiteX0" fmla="*/ 8404 w 4184868"/>
              <a:gd name="connsiteY0" fmla="*/ 0 h 620759"/>
              <a:gd name="connsiteX1" fmla="*/ 4184868 w 4184868"/>
              <a:gd name="connsiteY1" fmla="*/ 0 h 620759"/>
              <a:gd name="connsiteX2" fmla="*/ 4184868 w 4184868"/>
              <a:gd name="connsiteY2" fmla="*/ 620759 h 620759"/>
              <a:gd name="connsiteX3" fmla="*/ 8404 w 4184868"/>
              <a:gd name="connsiteY3" fmla="*/ 620759 h 620759"/>
              <a:gd name="connsiteX4" fmla="*/ 0 w 4184868"/>
              <a:gd name="connsiteY4" fmla="*/ 287258 h 620759"/>
              <a:gd name="connsiteX5" fmla="*/ 8404 w 4184868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89716 w 4176464"/>
              <a:gd name="connsiteY4" fmla="*/ 287258 h 620759"/>
              <a:gd name="connsiteX5" fmla="*/ 0 w 4176464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61141 w 4176464"/>
              <a:gd name="connsiteY4" fmla="*/ 306308 h 620759"/>
              <a:gd name="connsiteX5" fmla="*/ 0 w 4176464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22392 w 4176464"/>
              <a:gd name="connsiteY4" fmla="*/ 306307 h 620759"/>
              <a:gd name="connsiteX5" fmla="*/ 0 w 4176464"/>
              <a:gd name="connsiteY5" fmla="*/ 0 h 62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6464" h="620759">
                <a:moveTo>
                  <a:pt x="0" y="0"/>
                </a:moveTo>
                <a:lnTo>
                  <a:pt x="4176464" y="0"/>
                </a:lnTo>
                <a:lnTo>
                  <a:pt x="4176464" y="620759"/>
                </a:lnTo>
                <a:lnTo>
                  <a:pt x="0" y="620759"/>
                </a:lnTo>
                <a:lnTo>
                  <a:pt x="122392" y="306307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lIns="91449" tIns="45724" rIns="91449" bIns="45724" rtlCol="0" anchor="ctr"/>
          <a:lstStyle/>
          <a:p>
            <a:pPr marL="0" marR="0" lvl="0" indent="0" algn="l" defTabSz="9144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需求规定</a:t>
            </a:r>
          </a:p>
        </p:txBody>
      </p:sp>
      <p:grpSp>
        <p:nvGrpSpPr>
          <p:cNvPr id="38" name="组合 37"/>
          <p:cNvGrpSpPr/>
          <p:nvPr/>
        </p:nvGrpSpPr>
        <p:grpSpPr>
          <a:xfrm>
            <a:off x="1142918" y="2433818"/>
            <a:ext cx="460019" cy="396623"/>
            <a:chOff x="2051142" y="1275606"/>
            <a:chExt cx="607778" cy="523947"/>
          </a:xfrm>
        </p:grpSpPr>
        <p:sp>
          <p:nvSpPr>
            <p:cNvPr id="39" name="六边形 38"/>
            <p:cNvSpPr/>
            <p:nvPr/>
          </p:nvSpPr>
          <p:spPr>
            <a:xfrm>
              <a:off x="2051142" y="1275606"/>
              <a:ext cx="607778" cy="523947"/>
            </a:xfrm>
            <a:prstGeom prst="hexagon">
              <a:avLst/>
            </a:prstGeom>
            <a:solidFill>
              <a:srgbClr val="0067B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2085608" y="1293630"/>
              <a:ext cx="553193" cy="4878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/>
                </a:rPr>
                <a:t>02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sp>
        <p:nvSpPr>
          <p:cNvPr id="41" name="矩形 7"/>
          <p:cNvSpPr/>
          <p:nvPr/>
        </p:nvSpPr>
        <p:spPr>
          <a:xfrm>
            <a:off x="1637439" y="3052995"/>
            <a:ext cx="2819400" cy="524108"/>
          </a:xfrm>
          <a:custGeom>
            <a:avLst/>
            <a:gdLst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0 w 4176464"/>
              <a:gd name="connsiteY4" fmla="*/ 0 h 620759"/>
              <a:gd name="connsiteX0" fmla="*/ 8404 w 4184868"/>
              <a:gd name="connsiteY0" fmla="*/ 0 h 620759"/>
              <a:gd name="connsiteX1" fmla="*/ 4184868 w 4184868"/>
              <a:gd name="connsiteY1" fmla="*/ 0 h 620759"/>
              <a:gd name="connsiteX2" fmla="*/ 4184868 w 4184868"/>
              <a:gd name="connsiteY2" fmla="*/ 620759 h 620759"/>
              <a:gd name="connsiteX3" fmla="*/ 8404 w 4184868"/>
              <a:gd name="connsiteY3" fmla="*/ 620759 h 620759"/>
              <a:gd name="connsiteX4" fmla="*/ 0 w 4184868"/>
              <a:gd name="connsiteY4" fmla="*/ 287258 h 620759"/>
              <a:gd name="connsiteX5" fmla="*/ 8404 w 4184868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89716 w 4176464"/>
              <a:gd name="connsiteY4" fmla="*/ 287258 h 620759"/>
              <a:gd name="connsiteX5" fmla="*/ 0 w 4176464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61141 w 4176464"/>
              <a:gd name="connsiteY4" fmla="*/ 306308 h 620759"/>
              <a:gd name="connsiteX5" fmla="*/ 0 w 4176464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22392 w 4176464"/>
              <a:gd name="connsiteY4" fmla="*/ 306307 h 620759"/>
              <a:gd name="connsiteX5" fmla="*/ 0 w 4176464"/>
              <a:gd name="connsiteY5" fmla="*/ 0 h 62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6464" h="620759">
                <a:moveTo>
                  <a:pt x="0" y="0"/>
                </a:moveTo>
                <a:lnTo>
                  <a:pt x="4176464" y="0"/>
                </a:lnTo>
                <a:lnTo>
                  <a:pt x="4176464" y="620759"/>
                </a:lnTo>
                <a:lnTo>
                  <a:pt x="0" y="620759"/>
                </a:lnTo>
                <a:lnTo>
                  <a:pt x="122392" y="306307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lIns="91449" tIns="45724" rIns="91449" bIns="45724" rtlCol="0" anchor="ctr"/>
          <a:lstStyle/>
          <a:p>
            <a:pPr marL="0" marR="0" lvl="0" indent="0" algn="l" defTabSz="9144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运行环境</a:t>
            </a:r>
          </a:p>
        </p:txBody>
      </p:sp>
      <p:grpSp>
        <p:nvGrpSpPr>
          <p:cNvPr id="42" name="组合 41"/>
          <p:cNvGrpSpPr/>
          <p:nvPr/>
        </p:nvGrpSpPr>
        <p:grpSpPr>
          <a:xfrm>
            <a:off x="1138897" y="3141239"/>
            <a:ext cx="460019" cy="396623"/>
            <a:chOff x="2051142" y="1275606"/>
            <a:chExt cx="607778" cy="523947"/>
          </a:xfrm>
        </p:grpSpPr>
        <p:sp>
          <p:nvSpPr>
            <p:cNvPr id="43" name="六边形 42"/>
            <p:cNvSpPr/>
            <p:nvPr/>
          </p:nvSpPr>
          <p:spPr>
            <a:xfrm>
              <a:off x="2051142" y="1275606"/>
              <a:ext cx="607778" cy="523947"/>
            </a:xfrm>
            <a:prstGeom prst="hexagon">
              <a:avLst/>
            </a:prstGeom>
            <a:solidFill>
              <a:srgbClr val="0067B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44" name="TextBox 43"/>
            <p:cNvSpPr txBox="1"/>
            <p:nvPr/>
          </p:nvSpPr>
          <p:spPr>
            <a:xfrm>
              <a:off x="2085608" y="1293630"/>
              <a:ext cx="553193" cy="487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b="1" i="0" u="none" strike="noStrike" kern="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/>
                  <a:ea typeface="宋体"/>
                </a:rPr>
                <a:t>03</a:t>
              </a: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sp>
        <p:nvSpPr>
          <p:cNvPr id="59" name="矩形 7"/>
          <p:cNvSpPr/>
          <p:nvPr/>
        </p:nvSpPr>
        <p:spPr>
          <a:xfrm>
            <a:off x="1637439" y="3734550"/>
            <a:ext cx="2819400" cy="524108"/>
          </a:xfrm>
          <a:custGeom>
            <a:avLst/>
            <a:gdLst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0 w 4176464"/>
              <a:gd name="connsiteY4" fmla="*/ 0 h 620759"/>
              <a:gd name="connsiteX0" fmla="*/ 8404 w 4184868"/>
              <a:gd name="connsiteY0" fmla="*/ 0 h 620759"/>
              <a:gd name="connsiteX1" fmla="*/ 4184868 w 4184868"/>
              <a:gd name="connsiteY1" fmla="*/ 0 h 620759"/>
              <a:gd name="connsiteX2" fmla="*/ 4184868 w 4184868"/>
              <a:gd name="connsiteY2" fmla="*/ 620759 h 620759"/>
              <a:gd name="connsiteX3" fmla="*/ 8404 w 4184868"/>
              <a:gd name="connsiteY3" fmla="*/ 620759 h 620759"/>
              <a:gd name="connsiteX4" fmla="*/ 0 w 4184868"/>
              <a:gd name="connsiteY4" fmla="*/ 287258 h 620759"/>
              <a:gd name="connsiteX5" fmla="*/ 8404 w 4184868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89716 w 4176464"/>
              <a:gd name="connsiteY4" fmla="*/ 287258 h 620759"/>
              <a:gd name="connsiteX5" fmla="*/ 0 w 4176464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61141 w 4176464"/>
              <a:gd name="connsiteY4" fmla="*/ 306308 h 620759"/>
              <a:gd name="connsiteX5" fmla="*/ 0 w 4176464"/>
              <a:gd name="connsiteY5" fmla="*/ 0 h 620759"/>
              <a:gd name="connsiteX0" fmla="*/ 0 w 4176464"/>
              <a:gd name="connsiteY0" fmla="*/ 0 h 620759"/>
              <a:gd name="connsiteX1" fmla="*/ 4176464 w 4176464"/>
              <a:gd name="connsiteY1" fmla="*/ 0 h 620759"/>
              <a:gd name="connsiteX2" fmla="*/ 4176464 w 4176464"/>
              <a:gd name="connsiteY2" fmla="*/ 620759 h 620759"/>
              <a:gd name="connsiteX3" fmla="*/ 0 w 4176464"/>
              <a:gd name="connsiteY3" fmla="*/ 620759 h 620759"/>
              <a:gd name="connsiteX4" fmla="*/ 122392 w 4176464"/>
              <a:gd name="connsiteY4" fmla="*/ 306307 h 620759"/>
              <a:gd name="connsiteX5" fmla="*/ 0 w 4176464"/>
              <a:gd name="connsiteY5" fmla="*/ 0 h 6207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76464" h="620759">
                <a:moveTo>
                  <a:pt x="0" y="0"/>
                </a:moveTo>
                <a:lnTo>
                  <a:pt x="4176464" y="0"/>
                </a:lnTo>
                <a:lnTo>
                  <a:pt x="4176464" y="620759"/>
                </a:lnTo>
                <a:lnTo>
                  <a:pt x="0" y="620759"/>
                </a:lnTo>
                <a:lnTo>
                  <a:pt x="122392" y="306307"/>
                </a:lnTo>
                <a:lnTo>
                  <a:pt x="0" y="0"/>
                </a:lnTo>
                <a:close/>
              </a:path>
            </a:pathLst>
          </a:custGeom>
          <a:noFill/>
          <a:ln w="25400" cap="flat" cmpd="sng" algn="ctr">
            <a:noFill/>
            <a:prstDash val="solid"/>
          </a:ln>
          <a:effectLst/>
        </p:spPr>
        <p:txBody>
          <a:bodyPr lIns="91449" tIns="45724" rIns="91449" bIns="45724" rtlCol="0" anchor="ctr"/>
          <a:lstStyle/>
          <a:p>
            <a:pPr marL="0" marR="0" lvl="0" indent="0" algn="l" defTabSz="91449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chemeClr val="accent3">
                    <a:lumMod val="50000"/>
                  </a:schemeClr>
                </a:solidFill>
                <a:effectLst/>
                <a:uLnTx/>
                <a:uFillTx/>
                <a:latin typeface="微软雅黑" pitchFamily="34" charset="-122"/>
                <a:ea typeface="微软雅黑" pitchFamily="34" charset="-122"/>
                <a:cs typeface="+mn-cs"/>
              </a:rPr>
              <a:t>附录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1138897" y="3785835"/>
            <a:ext cx="460019" cy="396623"/>
            <a:chOff x="2051142" y="1275606"/>
            <a:chExt cx="607778" cy="523947"/>
          </a:xfrm>
        </p:grpSpPr>
        <p:sp>
          <p:nvSpPr>
            <p:cNvPr id="61" name="六边形 60"/>
            <p:cNvSpPr/>
            <p:nvPr/>
          </p:nvSpPr>
          <p:spPr>
            <a:xfrm>
              <a:off x="2051142" y="1275606"/>
              <a:ext cx="607778" cy="523947"/>
            </a:xfrm>
            <a:prstGeom prst="hexagon">
              <a:avLst/>
            </a:prstGeom>
            <a:solidFill>
              <a:srgbClr val="0067B4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144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/>
                <a:cs typeface="+mn-cs"/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2240170" y="1293630"/>
              <a:ext cx="244066" cy="48789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defTabSz="914492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b="1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宋体"/>
              </a:endParaRPr>
            </a:p>
          </p:txBody>
        </p:sp>
      </p:grpSp>
      <p:pic>
        <p:nvPicPr>
          <p:cNvPr id="1026" name="Picture 2" descr="C:\Users\Administrator\Desktop\3456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7557" y="403226"/>
            <a:ext cx="4297362" cy="474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Picture 28" descr="E:\熊猫PPT\00001PNG素材\底边条\分层菱形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/>
        </p:blipFill>
        <p:spPr bwMode="auto">
          <a:xfrm>
            <a:off x="-4837" y="-812877"/>
            <a:ext cx="9150426" cy="1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28" descr="E:\熊猫PPT\00001PNG素材\底边条\分层菱形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/>
        </p:blipFill>
        <p:spPr bwMode="auto">
          <a:xfrm>
            <a:off x="-61363" y="4938746"/>
            <a:ext cx="9315490" cy="1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5043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3" grpId="0"/>
      <p:bldP spid="37" grpId="0"/>
      <p:bldP spid="41" grpId="0"/>
      <p:bldP spid="5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9AB75B-F9CC-4531-BD11-932416FD29C6}"/>
              </a:ext>
            </a:extLst>
          </p:cNvPr>
          <p:cNvGrpSpPr/>
          <p:nvPr/>
        </p:nvGrpSpPr>
        <p:grpSpPr>
          <a:xfrm flipH="1">
            <a:off x="6830611" y="-291869"/>
            <a:ext cx="2538781" cy="3360814"/>
            <a:chOff x="-211854" y="-400052"/>
            <a:chExt cx="5891096" cy="7798577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B0DEA1-7AFF-4016-B739-78296B2BFFD4}"/>
                </a:ext>
              </a:extLst>
            </p:cNvPr>
            <p:cNvSpPr/>
            <p:nvPr/>
          </p:nvSpPr>
          <p:spPr>
            <a:xfrm flipV="1">
              <a:off x="326191" y="-929"/>
              <a:ext cx="5353051" cy="7398527"/>
            </a:xfrm>
            <a:prstGeom prst="triangle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 b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D1FE30F6-F224-4C69-B9FC-FF8A4A2458CC}"/>
                </a:ext>
              </a:extLst>
            </p:cNvPr>
            <p:cNvSpPr/>
            <p:nvPr/>
          </p:nvSpPr>
          <p:spPr>
            <a:xfrm flipV="1">
              <a:off x="-1" y="-2"/>
              <a:ext cx="5353051" cy="739852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1350" b="0">
                <a:solidFill>
                  <a:prstClr val="white"/>
                </a:solidFill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4A1E5A3A-08A2-4E5F-9A2C-6193FE9E6F65}"/>
                </a:ext>
              </a:extLst>
            </p:cNvPr>
            <p:cNvSpPr/>
            <p:nvPr/>
          </p:nvSpPr>
          <p:spPr>
            <a:xfrm flipV="1">
              <a:off x="-211854" y="-400052"/>
              <a:ext cx="4555254" cy="6295881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8100000" scaled="0"/>
            </a:gradFill>
            <a:ln>
              <a:noFill/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1350" b="0">
                <a:solidFill>
                  <a:prstClr val="white"/>
                </a:solidFill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ED21838-DEA5-4535-8A92-9B27511577EF}"/>
              </a:ext>
            </a:extLst>
          </p:cNvPr>
          <p:cNvGrpSpPr/>
          <p:nvPr/>
        </p:nvGrpSpPr>
        <p:grpSpPr>
          <a:xfrm>
            <a:off x="3888952" y="674240"/>
            <a:ext cx="1367685" cy="1367685"/>
            <a:chOff x="5052106" y="898367"/>
            <a:chExt cx="1944914" cy="1944914"/>
          </a:xfrm>
        </p:grpSpPr>
        <p:sp>
          <p:nvSpPr>
            <p:cNvPr id="16" name="菱形 15">
              <a:extLst>
                <a:ext uri="{FF2B5EF4-FFF2-40B4-BE49-F238E27FC236}">
                  <a16:creationId xmlns:a16="http://schemas.microsoft.com/office/drawing/2014/main" id="{8AED0880-012C-4CF7-B557-B995D6E1C1A7}"/>
                </a:ext>
              </a:extLst>
            </p:cNvPr>
            <p:cNvSpPr/>
            <p:nvPr/>
          </p:nvSpPr>
          <p:spPr>
            <a:xfrm>
              <a:off x="5052106" y="898367"/>
              <a:ext cx="1944914" cy="1944914"/>
            </a:xfrm>
            <a:prstGeom prst="diamond">
              <a:avLst/>
            </a:prstGeom>
            <a:gradFill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8100000" scaled="0"/>
            </a:gradFill>
            <a:ln>
              <a:noFill/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1050" b="0">
                <a:solidFill>
                  <a:prstClr val="white"/>
                </a:solidFill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5C0D2B-5F22-4B0B-B666-C5E8023BBFEB}"/>
                </a:ext>
              </a:extLst>
            </p:cNvPr>
            <p:cNvSpPr txBox="1"/>
            <p:nvPr/>
          </p:nvSpPr>
          <p:spPr>
            <a:xfrm>
              <a:off x="5437353" y="1378357"/>
              <a:ext cx="1174423" cy="1017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405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Black" panose="020B0604020202020204" pitchFamily="34" charset="0"/>
                  <a:sym typeface="Arial" panose="020B0604020202020204" pitchFamily="34" charset="0"/>
                </a:rPr>
                <a:t>01</a:t>
              </a:r>
              <a:endParaRPr kumimoji="1" lang="zh-CN" altLang="en-US" sz="405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lack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2C7ECD2-6C4A-40F8-9074-9442C9BA2CCD}"/>
              </a:ext>
            </a:extLst>
          </p:cNvPr>
          <p:cNvSpPr txBox="1"/>
          <p:nvPr/>
        </p:nvSpPr>
        <p:spPr>
          <a:xfrm>
            <a:off x="1832846" y="2372509"/>
            <a:ext cx="5479896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91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1" spc="225" dirty="0">
                <a:gradFill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81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任务概述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B52840F5-623C-4F30-8DEC-0336F36F4D93}"/>
              </a:ext>
            </a:extLst>
          </p:cNvPr>
          <p:cNvSpPr/>
          <p:nvPr/>
        </p:nvSpPr>
        <p:spPr>
          <a:xfrm flipV="1">
            <a:off x="4451329" y="4205205"/>
            <a:ext cx="242930" cy="209422"/>
          </a:xfrm>
          <a:prstGeom prst="triangle">
            <a:avLst/>
          </a:prstGeom>
          <a:solidFill>
            <a:srgbClr val="0042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350" b="0">
              <a:solidFill>
                <a:prstClr val="white"/>
              </a:solidFill>
              <a:latin typeface="Arial" panose="020B0604020202020204" pitchFamily="34" charset="0"/>
              <a:ea typeface="思源黑体 CN Regular" panose="020B0500000000000000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62D7002-9DF4-4F41-9E1E-F30EB926F8EE}"/>
              </a:ext>
            </a:extLst>
          </p:cNvPr>
          <p:cNvGrpSpPr/>
          <p:nvPr/>
        </p:nvGrpSpPr>
        <p:grpSpPr>
          <a:xfrm>
            <a:off x="-691957" y="2668527"/>
            <a:ext cx="3926992" cy="2963052"/>
            <a:chOff x="-922449" y="3556955"/>
            <a:chExt cx="5235080" cy="3950050"/>
          </a:xfrm>
        </p:grpSpPr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E056B23D-6E8B-4584-BE6A-DF3DE94AC8D4}"/>
                </a:ext>
              </a:extLst>
            </p:cNvPr>
            <p:cNvSpPr/>
            <p:nvPr/>
          </p:nvSpPr>
          <p:spPr>
            <a:xfrm rot="16200000" flipV="1">
              <a:off x="-132142" y="3978378"/>
              <a:ext cx="3156857" cy="3812611"/>
            </a:xfrm>
            <a:prstGeom prst="triangle">
              <a:avLst>
                <a:gd name="adj" fmla="val 0"/>
              </a:avLst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1350" b="0">
                <a:solidFill>
                  <a:prstClr val="white"/>
                </a:solidFill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E3FAAD23-81A1-4AF0-A3BB-78F14CBF5AB2}"/>
                </a:ext>
              </a:extLst>
            </p:cNvPr>
            <p:cNvSpPr/>
            <p:nvPr/>
          </p:nvSpPr>
          <p:spPr>
            <a:xfrm rot="16200000" flipV="1">
              <a:off x="20215" y="4562498"/>
              <a:ext cx="2480761" cy="2996074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2700000" scaled="1"/>
            </a:gradFill>
            <a:ln>
              <a:noFill/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1350" b="0">
                <a:solidFill>
                  <a:prstClr val="white"/>
                </a:solidFill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334601E-CB72-4E90-8C85-4887F9D8D71D}"/>
                </a:ext>
              </a:extLst>
            </p:cNvPr>
            <p:cNvCxnSpPr/>
            <p:nvPr/>
          </p:nvCxnSpPr>
          <p:spPr>
            <a:xfrm>
              <a:off x="-922449" y="3556955"/>
              <a:ext cx="3105150" cy="26098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67D4744-AC0D-4777-9FBE-AF3CE606C308}"/>
                </a:ext>
              </a:extLst>
            </p:cNvPr>
            <p:cNvCxnSpPr/>
            <p:nvPr/>
          </p:nvCxnSpPr>
          <p:spPr>
            <a:xfrm>
              <a:off x="1207481" y="4897155"/>
              <a:ext cx="3105150" cy="26098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7F038D4-B2E0-490C-95F0-BBBDEF1CA733}"/>
              </a:ext>
            </a:extLst>
          </p:cNvPr>
          <p:cNvCxnSpPr/>
          <p:nvPr/>
        </p:nvCxnSpPr>
        <p:spPr>
          <a:xfrm>
            <a:off x="1981544" y="3230599"/>
            <a:ext cx="51825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846951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3"/>
          <p:cNvGrpSpPr>
            <a:grpSpLocks/>
          </p:cNvGrpSpPr>
          <p:nvPr/>
        </p:nvGrpSpPr>
        <p:grpSpPr bwMode="auto">
          <a:xfrm>
            <a:off x="471570" y="198500"/>
            <a:ext cx="3453412" cy="543093"/>
            <a:chOff x="0" y="0"/>
            <a:chExt cx="3452079" cy="542182"/>
          </a:xfrm>
        </p:grpSpPr>
        <p:grpSp>
          <p:nvGrpSpPr>
            <p:cNvPr id="27651" name="组合 2"/>
            <p:cNvGrpSpPr>
              <a:grpSpLocks/>
            </p:cNvGrpSpPr>
            <p:nvPr/>
          </p:nvGrpSpPr>
          <p:grpSpPr bwMode="auto">
            <a:xfrm>
              <a:off x="0" y="0"/>
              <a:ext cx="3452079" cy="542182"/>
              <a:chOff x="0" y="0"/>
              <a:chExt cx="3452079" cy="542182"/>
            </a:xfrm>
          </p:grpSpPr>
          <p:sp>
            <p:nvSpPr>
              <p:cNvPr id="27652" name="圆角矩形 1"/>
              <p:cNvSpPr>
                <a:spLocks noChangeArrowheads="1"/>
              </p:cNvSpPr>
              <p:nvPr/>
            </p:nvSpPr>
            <p:spPr bwMode="auto">
              <a:xfrm>
                <a:off x="507788" y="89263"/>
                <a:ext cx="2872283" cy="411403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dist="38100" dir="2700000" algn="ctr" rotWithShape="0">
                  <a:srgbClr val="000000">
                    <a:alpha val="39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653" name="TextBox 29"/>
              <p:cNvSpPr txBox="1">
                <a:spLocks noChangeArrowheads="1"/>
              </p:cNvSpPr>
              <p:nvPr/>
            </p:nvSpPr>
            <p:spPr bwMode="auto">
              <a:xfrm>
                <a:off x="716816" y="130779"/>
                <a:ext cx="273526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目标</a:t>
                </a:r>
              </a:p>
            </p:txBody>
          </p:sp>
          <p:grpSp>
            <p:nvGrpSpPr>
              <p:cNvPr id="27654" name="组合 42"/>
              <p:cNvGrpSpPr>
                <a:grpSpLocks/>
              </p:cNvGrpSpPr>
              <p:nvPr/>
            </p:nvGrpSpPr>
            <p:grpSpPr bwMode="auto">
              <a:xfrm>
                <a:off x="0" y="0"/>
                <a:ext cx="571760" cy="542182"/>
                <a:chOff x="0" y="0"/>
                <a:chExt cx="713451" cy="676543"/>
              </a:xfrm>
            </p:grpSpPr>
            <p:grpSp>
              <p:nvGrpSpPr>
                <p:cNvPr id="27655" name="组合 44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76064" cy="676543"/>
                  <a:chOff x="0" y="0"/>
                  <a:chExt cx="576064" cy="676543"/>
                </a:xfrm>
              </p:grpSpPr>
              <p:sp>
                <p:nvSpPr>
                  <p:cNvPr id="27656" name="圆角矩形 4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576064" cy="676543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dist="38100" dir="2700000" algn="ctr" rotWithShape="0">
                      <a:srgbClr val="000000">
                        <a:alpha val="39000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7657" name="圆角矩形 10"/>
                  <p:cNvSpPr>
                    <a:spLocks/>
                  </p:cNvSpPr>
                  <p:nvPr/>
                </p:nvSpPr>
                <p:spPr bwMode="auto">
                  <a:xfrm>
                    <a:off x="13321" y="9524"/>
                    <a:ext cx="540517" cy="667019"/>
                  </a:xfrm>
                  <a:custGeom>
                    <a:avLst/>
                    <a:gdLst>
                      <a:gd name="T0" fmla="*/ 96013 w 567277"/>
                      <a:gd name="T1" fmla="*/ 0 h 849176"/>
                      <a:gd name="T2" fmla="*/ 480051 w 567277"/>
                      <a:gd name="T3" fmla="*/ 0 h 849176"/>
                      <a:gd name="T4" fmla="*/ 567277 w 567277"/>
                      <a:gd name="T5" fmla="*/ 56798 h 849176"/>
                      <a:gd name="T6" fmla="*/ 1834 w 567277"/>
                      <a:gd name="T7" fmla="*/ 849176 h 849176"/>
                      <a:gd name="T8" fmla="*/ 0 w 567277"/>
                      <a:gd name="T9" fmla="*/ 840091 h 849176"/>
                      <a:gd name="T10" fmla="*/ 0 w 567277"/>
                      <a:gd name="T11" fmla="*/ 96013 h 849176"/>
                      <a:gd name="T12" fmla="*/ 96013 w 567277"/>
                      <a:gd name="T13" fmla="*/ 0 h 849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67277" h="849176">
                        <a:moveTo>
                          <a:pt x="96013" y="0"/>
                        </a:moveTo>
                        <a:lnTo>
                          <a:pt x="480051" y="0"/>
                        </a:lnTo>
                        <a:cubicBezTo>
                          <a:pt x="519045" y="0"/>
                          <a:pt x="552609" y="23245"/>
                          <a:pt x="567277" y="56798"/>
                        </a:cubicBezTo>
                        <a:cubicBezTo>
                          <a:pt x="244152" y="189919"/>
                          <a:pt x="14842" y="493018"/>
                          <a:pt x="1834" y="849176"/>
                        </a:cubicBezTo>
                        <a:cubicBezTo>
                          <a:pt x="148" y="846275"/>
                          <a:pt x="0" y="843200"/>
                          <a:pt x="0" y="840091"/>
                        </a:cubicBezTo>
                        <a:lnTo>
                          <a:pt x="0" y="96013"/>
                        </a:lnTo>
                        <a:cubicBezTo>
                          <a:pt x="0" y="42986"/>
                          <a:pt x="42986" y="0"/>
                          <a:pt x="96013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>
                          <a:alpha val="34999"/>
                        </a:schemeClr>
                      </a:gs>
                      <a:gs pos="100000">
                        <a:schemeClr val="tx2"/>
                      </a:gs>
                    </a:gsLst>
                    <a:lin ang="1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</p:grpSp>
            <p:pic>
              <p:nvPicPr>
                <p:cNvPr id="27658" name="图片 4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94503" y="184967"/>
                  <a:ext cx="318948" cy="123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659" name="图片 4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94503" y="436995"/>
                  <a:ext cx="318948" cy="123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27660" name="图片 5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0" name="Picture 28" descr="E:\熊猫PPT\00001PNG素材\底边条\分层菱形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/>
        </p:blipFill>
        <p:spPr bwMode="auto">
          <a:xfrm>
            <a:off x="-4837" y="-812877"/>
            <a:ext cx="9150426" cy="1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8" descr="E:\熊猫PPT\00001PNG素材\底边条\分层菱形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/>
        </p:blipFill>
        <p:spPr bwMode="auto">
          <a:xfrm>
            <a:off x="-61363" y="5006479"/>
            <a:ext cx="9315490" cy="1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5643D6-DA54-26FC-A31A-2965B681D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1570" y="1124744"/>
            <a:ext cx="2971800" cy="22648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eaLnBrk="0" latinLnBrk="0" hangingPunct="0">
              <a:lnSpc>
                <a:spcPct val="150000"/>
              </a:lnSpc>
              <a:buClrTx/>
              <a:buSzTx/>
              <a:buFontTx/>
              <a:buNone/>
              <a:tabLst/>
            </a:pPr>
            <a:r>
              <a:rPr lang="zh-CN" altLang="zh-CN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用户能通过本次小程序登录平台，用户能发布任务、选择任务，接收任务等，从而满足一些用户的跑腿需求。</a:t>
            </a:r>
            <a:endParaRPr lang="en-US" altLang="zh-CN" sz="1600" b="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marR="0" lvl="0" indent="266700" algn="l" defTabSz="914400" eaLnBrk="0" latinLnBrk="0" hangingPunct="0">
              <a:lnSpc>
                <a:spcPct val="150000"/>
              </a:lnSpc>
              <a:buClrTx/>
              <a:buSzTx/>
              <a:buFontTx/>
              <a:buNone/>
              <a:tabLst/>
            </a:pP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如图所示是用户主要功能用例图。</a:t>
            </a:r>
            <a:endParaRPr lang="zh-CN" altLang="zh-CN" sz="1600" b="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38A7812-C326-77BE-FF84-152E7D898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9394" y="329499"/>
            <a:ext cx="4905375" cy="4393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91028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3"/>
          <p:cNvGrpSpPr>
            <a:grpSpLocks/>
          </p:cNvGrpSpPr>
          <p:nvPr/>
        </p:nvGrpSpPr>
        <p:grpSpPr bwMode="auto">
          <a:xfrm>
            <a:off x="471570" y="198500"/>
            <a:ext cx="3453412" cy="543093"/>
            <a:chOff x="0" y="0"/>
            <a:chExt cx="3452079" cy="542182"/>
          </a:xfrm>
        </p:grpSpPr>
        <p:grpSp>
          <p:nvGrpSpPr>
            <p:cNvPr id="27651" name="组合 2"/>
            <p:cNvGrpSpPr>
              <a:grpSpLocks/>
            </p:cNvGrpSpPr>
            <p:nvPr/>
          </p:nvGrpSpPr>
          <p:grpSpPr bwMode="auto">
            <a:xfrm>
              <a:off x="0" y="0"/>
              <a:ext cx="3452079" cy="542182"/>
              <a:chOff x="0" y="0"/>
              <a:chExt cx="3452079" cy="542182"/>
            </a:xfrm>
          </p:grpSpPr>
          <p:sp>
            <p:nvSpPr>
              <p:cNvPr id="27652" name="圆角矩形 1"/>
              <p:cNvSpPr>
                <a:spLocks noChangeArrowheads="1"/>
              </p:cNvSpPr>
              <p:nvPr/>
            </p:nvSpPr>
            <p:spPr bwMode="auto">
              <a:xfrm>
                <a:off x="507788" y="89263"/>
                <a:ext cx="2872283" cy="411403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dist="38100" dir="2700000" algn="ctr" rotWithShape="0">
                  <a:srgbClr val="000000">
                    <a:alpha val="39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653" name="TextBox 29"/>
              <p:cNvSpPr txBox="1">
                <a:spLocks noChangeArrowheads="1"/>
              </p:cNvSpPr>
              <p:nvPr/>
            </p:nvSpPr>
            <p:spPr bwMode="auto">
              <a:xfrm>
                <a:off x="716816" y="130779"/>
                <a:ext cx="273526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目标</a:t>
                </a:r>
              </a:p>
            </p:txBody>
          </p:sp>
          <p:grpSp>
            <p:nvGrpSpPr>
              <p:cNvPr id="27654" name="组合 42"/>
              <p:cNvGrpSpPr>
                <a:grpSpLocks/>
              </p:cNvGrpSpPr>
              <p:nvPr/>
            </p:nvGrpSpPr>
            <p:grpSpPr bwMode="auto">
              <a:xfrm>
                <a:off x="0" y="0"/>
                <a:ext cx="571760" cy="542182"/>
                <a:chOff x="0" y="0"/>
                <a:chExt cx="713451" cy="676543"/>
              </a:xfrm>
            </p:grpSpPr>
            <p:grpSp>
              <p:nvGrpSpPr>
                <p:cNvPr id="27655" name="组合 44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76064" cy="676543"/>
                  <a:chOff x="0" y="0"/>
                  <a:chExt cx="576064" cy="676543"/>
                </a:xfrm>
              </p:grpSpPr>
              <p:sp>
                <p:nvSpPr>
                  <p:cNvPr id="27656" name="圆角矩形 4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576064" cy="676543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dist="38100" dir="2700000" algn="ctr" rotWithShape="0">
                      <a:srgbClr val="000000">
                        <a:alpha val="39000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7657" name="圆角矩形 10"/>
                  <p:cNvSpPr>
                    <a:spLocks/>
                  </p:cNvSpPr>
                  <p:nvPr/>
                </p:nvSpPr>
                <p:spPr bwMode="auto">
                  <a:xfrm>
                    <a:off x="13321" y="9524"/>
                    <a:ext cx="540517" cy="667019"/>
                  </a:xfrm>
                  <a:custGeom>
                    <a:avLst/>
                    <a:gdLst>
                      <a:gd name="T0" fmla="*/ 96013 w 567277"/>
                      <a:gd name="T1" fmla="*/ 0 h 849176"/>
                      <a:gd name="T2" fmla="*/ 480051 w 567277"/>
                      <a:gd name="T3" fmla="*/ 0 h 849176"/>
                      <a:gd name="T4" fmla="*/ 567277 w 567277"/>
                      <a:gd name="T5" fmla="*/ 56798 h 849176"/>
                      <a:gd name="T6" fmla="*/ 1834 w 567277"/>
                      <a:gd name="T7" fmla="*/ 849176 h 849176"/>
                      <a:gd name="T8" fmla="*/ 0 w 567277"/>
                      <a:gd name="T9" fmla="*/ 840091 h 849176"/>
                      <a:gd name="T10" fmla="*/ 0 w 567277"/>
                      <a:gd name="T11" fmla="*/ 96013 h 849176"/>
                      <a:gd name="T12" fmla="*/ 96013 w 567277"/>
                      <a:gd name="T13" fmla="*/ 0 h 849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67277" h="849176">
                        <a:moveTo>
                          <a:pt x="96013" y="0"/>
                        </a:moveTo>
                        <a:lnTo>
                          <a:pt x="480051" y="0"/>
                        </a:lnTo>
                        <a:cubicBezTo>
                          <a:pt x="519045" y="0"/>
                          <a:pt x="552609" y="23245"/>
                          <a:pt x="567277" y="56798"/>
                        </a:cubicBezTo>
                        <a:cubicBezTo>
                          <a:pt x="244152" y="189919"/>
                          <a:pt x="14842" y="493018"/>
                          <a:pt x="1834" y="849176"/>
                        </a:cubicBezTo>
                        <a:cubicBezTo>
                          <a:pt x="148" y="846275"/>
                          <a:pt x="0" y="843200"/>
                          <a:pt x="0" y="840091"/>
                        </a:cubicBezTo>
                        <a:lnTo>
                          <a:pt x="0" y="96013"/>
                        </a:lnTo>
                        <a:cubicBezTo>
                          <a:pt x="0" y="42986"/>
                          <a:pt x="42986" y="0"/>
                          <a:pt x="96013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>
                          <a:alpha val="34999"/>
                        </a:schemeClr>
                      </a:gs>
                      <a:gs pos="100000">
                        <a:schemeClr val="tx2"/>
                      </a:gs>
                    </a:gsLst>
                    <a:lin ang="1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</p:grpSp>
            <p:pic>
              <p:nvPicPr>
                <p:cNvPr id="27658" name="图片 4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94503" y="184967"/>
                  <a:ext cx="318948" cy="123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659" name="图片 4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94503" y="436995"/>
                  <a:ext cx="318948" cy="123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27660" name="图片 5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0" name="Picture 28" descr="E:\熊猫PPT\00001PNG素材\底边条\分层菱形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/>
        </p:blipFill>
        <p:spPr bwMode="auto">
          <a:xfrm>
            <a:off x="-4837" y="-812877"/>
            <a:ext cx="9150426" cy="1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8" descr="E:\熊猫PPT\00001PNG素材\底边条\分层菱形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/>
        </p:blipFill>
        <p:spPr bwMode="auto">
          <a:xfrm>
            <a:off x="-61363" y="5006479"/>
            <a:ext cx="9315490" cy="1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35643D6-DA54-26FC-A31A-2965B681D8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4217" y="1277144"/>
            <a:ext cx="2971800" cy="418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eaLnBrk="0" latinLnBrk="0" hangingPunct="0">
              <a:lnSpc>
                <a:spcPct val="150000"/>
              </a:lnSpc>
              <a:buClrTx/>
              <a:buSzTx/>
              <a:buFontTx/>
              <a:buNone/>
              <a:tabLst/>
            </a:pP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项目</a:t>
            </a:r>
            <a:r>
              <a:rPr lang="en-US" altLang="zh-CN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ER</a:t>
            </a: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图</a:t>
            </a:r>
            <a:endParaRPr lang="zh-CN" altLang="zh-CN" sz="1600" b="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5121" name="Picture 1">
            <a:extLst>
              <a:ext uri="{FF2B5EF4-FFF2-40B4-BE49-F238E27FC236}">
                <a16:creationId xmlns:a16="http://schemas.microsoft.com/office/drawing/2014/main" id="{A8C5C9B0-971C-008A-11A3-EC8812DC08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4982" y="537321"/>
            <a:ext cx="5089468" cy="4377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034559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3"/>
          <p:cNvGrpSpPr>
            <a:grpSpLocks/>
          </p:cNvGrpSpPr>
          <p:nvPr/>
        </p:nvGrpSpPr>
        <p:grpSpPr bwMode="auto">
          <a:xfrm>
            <a:off x="471570" y="198500"/>
            <a:ext cx="3453412" cy="543093"/>
            <a:chOff x="0" y="0"/>
            <a:chExt cx="3452079" cy="542182"/>
          </a:xfrm>
        </p:grpSpPr>
        <p:grpSp>
          <p:nvGrpSpPr>
            <p:cNvPr id="27651" name="组合 2"/>
            <p:cNvGrpSpPr>
              <a:grpSpLocks/>
            </p:cNvGrpSpPr>
            <p:nvPr/>
          </p:nvGrpSpPr>
          <p:grpSpPr bwMode="auto">
            <a:xfrm>
              <a:off x="0" y="0"/>
              <a:ext cx="3452079" cy="542182"/>
              <a:chOff x="0" y="0"/>
              <a:chExt cx="3452079" cy="542182"/>
            </a:xfrm>
          </p:grpSpPr>
          <p:sp>
            <p:nvSpPr>
              <p:cNvPr id="27652" name="圆角矩形 1"/>
              <p:cNvSpPr>
                <a:spLocks noChangeArrowheads="1"/>
              </p:cNvSpPr>
              <p:nvPr/>
            </p:nvSpPr>
            <p:spPr bwMode="auto">
              <a:xfrm>
                <a:off x="507788" y="89263"/>
                <a:ext cx="2872283" cy="411403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dist="38100" dir="2700000" algn="ctr" rotWithShape="0">
                  <a:srgbClr val="000000">
                    <a:alpha val="39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653" name="TextBox 29"/>
              <p:cNvSpPr txBox="1">
                <a:spLocks noChangeArrowheads="1"/>
              </p:cNvSpPr>
              <p:nvPr/>
            </p:nvSpPr>
            <p:spPr bwMode="auto">
              <a:xfrm>
                <a:off x="716816" y="130779"/>
                <a:ext cx="273526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用户特点</a:t>
                </a:r>
              </a:p>
            </p:txBody>
          </p:sp>
          <p:grpSp>
            <p:nvGrpSpPr>
              <p:cNvPr id="27654" name="组合 42"/>
              <p:cNvGrpSpPr>
                <a:grpSpLocks/>
              </p:cNvGrpSpPr>
              <p:nvPr/>
            </p:nvGrpSpPr>
            <p:grpSpPr bwMode="auto">
              <a:xfrm>
                <a:off x="0" y="0"/>
                <a:ext cx="571760" cy="542182"/>
                <a:chOff x="0" y="0"/>
                <a:chExt cx="713451" cy="676543"/>
              </a:xfrm>
            </p:grpSpPr>
            <p:grpSp>
              <p:nvGrpSpPr>
                <p:cNvPr id="27655" name="组合 44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76064" cy="676543"/>
                  <a:chOff x="0" y="0"/>
                  <a:chExt cx="576064" cy="676543"/>
                </a:xfrm>
              </p:grpSpPr>
              <p:sp>
                <p:nvSpPr>
                  <p:cNvPr id="27656" name="圆角矩形 4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576064" cy="676543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dist="38100" dir="2700000" algn="ctr" rotWithShape="0">
                      <a:srgbClr val="000000">
                        <a:alpha val="39000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7657" name="圆角矩形 10"/>
                  <p:cNvSpPr>
                    <a:spLocks/>
                  </p:cNvSpPr>
                  <p:nvPr/>
                </p:nvSpPr>
                <p:spPr bwMode="auto">
                  <a:xfrm>
                    <a:off x="13321" y="9524"/>
                    <a:ext cx="540517" cy="667019"/>
                  </a:xfrm>
                  <a:custGeom>
                    <a:avLst/>
                    <a:gdLst>
                      <a:gd name="T0" fmla="*/ 96013 w 567277"/>
                      <a:gd name="T1" fmla="*/ 0 h 849176"/>
                      <a:gd name="T2" fmla="*/ 480051 w 567277"/>
                      <a:gd name="T3" fmla="*/ 0 h 849176"/>
                      <a:gd name="T4" fmla="*/ 567277 w 567277"/>
                      <a:gd name="T5" fmla="*/ 56798 h 849176"/>
                      <a:gd name="T6" fmla="*/ 1834 w 567277"/>
                      <a:gd name="T7" fmla="*/ 849176 h 849176"/>
                      <a:gd name="T8" fmla="*/ 0 w 567277"/>
                      <a:gd name="T9" fmla="*/ 840091 h 849176"/>
                      <a:gd name="T10" fmla="*/ 0 w 567277"/>
                      <a:gd name="T11" fmla="*/ 96013 h 849176"/>
                      <a:gd name="T12" fmla="*/ 96013 w 567277"/>
                      <a:gd name="T13" fmla="*/ 0 h 849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67277" h="849176">
                        <a:moveTo>
                          <a:pt x="96013" y="0"/>
                        </a:moveTo>
                        <a:lnTo>
                          <a:pt x="480051" y="0"/>
                        </a:lnTo>
                        <a:cubicBezTo>
                          <a:pt x="519045" y="0"/>
                          <a:pt x="552609" y="23245"/>
                          <a:pt x="567277" y="56798"/>
                        </a:cubicBezTo>
                        <a:cubicBezTo>
                          <a:pt x="244152" y="189919"/>
                          <a:pt x="14842" y="493018"/>
                          <a:pt x="1834" y="849176"/>
                        </a:cubicBezTo>
                        <a:cubicBezTo>
                          <a:pt x="148" y="846275"/>
                          <a:pt x="0" y="843200"/>
                          <a:pt x="0" y="840091"/>
                        </a:cubicBezTo>
                        <a:lnTo>
                          <a:pt x="0" y="96013"/>
                        </a:lnTo>
                        <a:cubicBezTo>
                          <a:pt x="0" y="42986"/>
                          <a:pt x="42986" y="0"/>
                          <a:pt x="96013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>
                          <a:alpha val="34999"/>
                        </a:schemeClr>
                      </a:gs>
                      <a:gs pos="100000">
                        <a:schemeClr val="tx2"/>
                      </a:gs>
                    </a:gsLst>
                    <a:lin ang="1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</p:grpSp>
            <p:pic>
              <p:nvPicPr>
                <p:cNvPr id="27658" name="图片 4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94503" y="184967"/>
                  <a:ext cx="318948" cy="123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659" name="图片 4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94503" y="436995"/>
                  <a:ext cx="318948" cy="123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27660" name="图片 5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0" name="Picture 28" descr="E:\熊猫PPT\00001PNG素材\底边条\分层菱形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/>
        </p:blipFill>
        <p:spPr bwMode="auto">
          <a:xfrm>
            <a:off x="-4837" y="-812877"/>
            <a:ext cx="9150426" cy="1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8" descr="E:\熊猫PPT\00001PNG素材\底边条\分层菱形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/>
        </p:blipFill>
        <p:spPr bwMode="auto">
          <a:xfrm>
            <a:off x="-61363" y="5006479"/>
            <a:ext cx="9315490" cy="1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D717DE43-E58C-D2FA-7E41-9B5B952B7E5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7326684"/>
              </p:ext>
            </p:extLst>
          </p:nvPr>
        </p:nvGraphicFramePr>
        <p:xfrm>
          <a:off x="698919" y="2473879"/>
          <a:ext cx="6769475" cy="1981200"/>
        </p:xfrm>
        <a:graphic>
          <a:graphicData uri="http://schemas.openxmlformats.org/drawingml/2006/table">
            <a:tbl>
              <a:tblPr/>
              <a:tblGrid>
                <a:gridCol w="2491090">
                  <a:extLst>
                    <a:ext uri="{9D8B030D-6E8A-4147-A177-3AD203B41FA5}">
                      <a16:colId xmlns:a16="http://schemas.microsoft.com/office/drawing/2014/main" val="32526874"/>
                    </a:ext>
                  </a:extLst>
                </a:gridCol>
                <a:gridCol w="4278385">
                  <a:extLst>
                    <a:ext uri="{9D8B030D-6E8A-4147-A177-3AD203B41FA5}">
                      <a16:colId xmlns:a16="http://schemas.microsoft.com/office/drawing/2014/main" val="1730115217"/>
                    </a:ext>
                  </a:extLst>
                </a:gridCol>
              </a:tblGrid>
              <a:tr h="299353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用户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描述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9846380"/>
                  </a:ext>
                </a:extLst>
              </a:tr>
              <a:tr h="68034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任务发布者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根据自己的需求发布任务，在任务未被跑腿者接下时，可以删除或更改任务。现仅面向浙大城市学院学生与教职工。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58199724"/>
                  </a:ext>
                </a:extLst>
              </a:tr>
              <a:tr h="680348"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跑腿者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600" b="0" kern="1200" dirty="0">
                          <a:solidFill>
                            <a:schemeClr val="tx1">
                              <a:lumMod val="95000"/>
                              <a:lumOff val="5000"/>
                            </a:schemeClr>
                          </a:solidFill>
                          <a:latin typeface="微软雅黑" pitchFamily="34" charset="-122"/>
                          <a:ea typeface="微软雅黑" pitchFamily="34" charset="-122"/>
                          <a:cs typeface="+mn-cs"/>
                        </a:rPr>
                        <a:t>根据自己的情况选择任务，完成发布者的跑腿任务，配送期间可以根据需要与发布者联系。现仅面向浙大城市学院学生与教职工。</a:t>
                      </a:r>
                    </a:p>
                  </a:txBody>
                  <a:tcPr marL="68580" marR="6858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507590"/>
                  </a:ext>
                </a:extLst>
              </a:tr>
            </a:tbl>
          </a:graphicData>
        </a:graphic>
      </p:graphicFrame>
      <p:sp>
        <p:nvSpPr>
          <p:cNvPr id="5" name="Rectangle 1">
            <a:extLst>
              <a:ext uri="{FF2B5EF4-FFF2-40B4-BE49-F238E27FC236}">
                <a16:creationId xmlns:a16="http://schemas.microsoft.com/office/drawing/2014/main" id="{9A4D95B3-7C8D-E73F-44A8-F3156ED64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794" y="1351954"/>
            <a:ext cx="6007475" cy="418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eaLnBrk="0" latinLnBrk="0" hangingPunct="0">
              <a:lnSpc>
                <a:spcPct val="150000"/>
              </a:lnSpc>
              <a:buClrTx/>
              <a:buSzTx/>
              <a:buFontTx/>
              <a:buNone/>
              <a:tabLst/>
            </a:pP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现阶段主要有如下两类主体用户</a:t>
            </a:r>
            <a:endParaRPr lang="zh-CN" altLang="zh-CN" sz="1600" b="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40BC3C71-A529-4E9B-F954-BC52290A9D92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7194" y="244210"/>
            <a:ext cx="2315290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54164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组合 12">
            <a:extLst>
              <a:ext uri="{FF2B5EF4-FFF2-40B4-BE49-F238E27FC236}">
                <a16:creationId xmlns:a16="http://schemas.microsoft.com/office/drawing/2014/main" id="{D69AB75B-F9CC-4531-BD11-932416FD29C6}"/>
              </a:ext>
            </a:extLst>
          </p:cNvPr>
          <p:cNvGrpSpPr/>
          <p:nvPr/>
        </p:nvGrpSpPr>
        <p:grpSpPr>
          <a:xfrm flipH="1">
            <a:off x="6830611" y="-291869"/>
            <a:ext cx="2538781" cy="3360814"/>
            <a:chOff x="-211854" y="-400052"/>
            <a:chExt cx="5891096" cy="7798577"/>
          </a:xfrm>
        </p:grpSpPr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92B0DEA1-7AFF-4016-B739-78296B2BFFD4}"/>
                </a:ext>
              </a:extLst>
            </p:cNvPr>
            <p:cNvSpPr/>
            <p:nvPr/>
          </p:nvSpPr>
          <p:spPr>
            <a:xfrm flipV="1">
              <a:off x="326191" y="-929"/>
              <a:ext cx="5353051" cy="7398527"/>
            </a:xfrm>
            <a:prstGeom prst="triangle">
              <a:avLst>
                <a:gd name="adj" fmla="val 0"/>
              </a:avLst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sz="1350" b="0">
                <a:solidFill>
                  <a:prstClr val="white"/>
                </a:solidFill>
                <a:latin typeface="等线" panose="020F0502020204030204"/>
                <a:ea typeface="等线" panose="02010600030101010101" pitchFamily="2" charset="-122"/>
              </a:endParaRPr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D1FE30F6-F224-4C69-B9FC-FF8A4A2458CC}"/>
                </a:ext>
              </a:extLst>
            </p:cNvPr>
            <p:cNvSpPr/>
            <p:nvPr/>
          </p:nvSpPr>
          <p:spPr>
            <a:xfrm flipV="1">
              <a:off x="-1" y="-2"/>
              <a:ext cx="5353051" cy="7398527"/>
            </a:xfrm>
            <a:prstGeom prst="triangle">
              <a:avLst>
                <a:gd name="adj" fmla="val 0"/>
              </a:avLst>
            </a:prstGeom>
            <a:solidFill>
              <a:srgbClr val="0070C0"/>
            </a:solidFill>
            <a:ln>
              <a:noFill/>
            </a:ln>
            <a:effectLst>
              <a:outerShdw blurRad="50800" dist="635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1350" b="0">
                <a:solidFill>
                  <a:prstClr val="white"/>
                </a:solidFill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4A1E5A3A-08A2-4E5F-9A2C-6193FE9E6F65}"/>
                </a:ext>
              </a:extLst>
            </p:cNvPr>
            <p:cNvSpPr/>
            <p:nvPr/>
          </p:nvSpPr>
          <p:spPr>
            <a:xfrm flipV="1">
              <a:off x="-211854" y="-400052"/>
              <a:ext cx="4555254" cy="6295881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8100000" scaled="0"/>
            </a:gradFill>
            <a:ln>
              <a:noFill/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1350" b="0">
                <a:solidFill>
                  <a:prstClr val="white"/>
                </a:solidFill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</p:grp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BED21838-DEA5-4535-8A92-9B27511577EF}"/>
              </a:ext>
            </a:extLst>
          </p:cNvPr>
          <p:cNvGrpSpPr/>
          <p:nvPr/>
        </p:nvGrpSpPr>
        <p:grpSpPr>
          <a:xfrm>
            <a:off x="3888952" y="674240"/>
            <a:ext cx="1367685" cy="1367685"/>
            <a:chOff x="5052106" y="898367"/>
            <a:chExt cx="1944914" cy="1944914"/>
          </a:xfrm>
        </p:grpSpPr>
        <p:sp>
          <p:nvSpPr>
            <p:cNvPr id="16" name="菱形 15">
              <a:extLst>
                <a:ext uri="{FF2B5EF4-FFF2-40B4-BE49-F238E27FC236}">
                  <a16:creationId xmlns:a16="http://schemas.microsoft.com/office/drawing/2014/main" id="{8AED0880-012C-4CF7-B557-B995D6E1C1A7}"/>
                </a:ext>
              </a:extLst>
            </p:cNvPr>
            <p:cNvSpPr/>
            <p:nvPr/>
          </p:nvSpPr>
          <p:spPr>
            <a:xfrm>
              <a:off x="5052106" y="898367"/>
              <a:ext cx="1944914" cy="1944914"/>
            </a:xfrm>
            <a:prstGeom prst="diamond">
              <a:avLst/>
            </a:prstGeom>
            <a:gradFill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8100000" scaled="0"/>
            </a:gradFill>
            <a:ln>
              <a:noFill/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1050" b="0">
                <a:solidFill>
                  <a:prstClr val="white"/>
                </a:solidFill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AA5C0D2B-5F22-4B0B-B666-C5E8023BBFEB}"/>
                </a:ext>
              </a:extLst>
            </p:cNvPr>
            <p:cNvSpPr txBox="1"/>
            <p:nvPr/>
          </p:nvSpPr>
          <p:spPr>
            <a:xfrm>
              <a:off x="5437353" y="1378357"/>
              <a:ext cx="1174423" cy="10177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r>
                <a:rPr kumimoji="1" lang="en-US" altLang="zh-CN" sz="4051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Arial Black" panose="020B0604020202020204" pitchFamily="34" charset="0"/>
                  <a:sym typeface="Arial" panose="020B0604020202020204" pitchFamily="34" charset="0"/>
                </a:rPr>
                <a:t>02</a:t>
              </a:r>
              <a:endParaRPr kumimoji="1" lang="zh-CN" altLang="en-US" sz="4051" dirty="0">
                <a:solidFill>
                  <a:prstClr val="whit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 Black" panose="020B0604020202020204" pitchFamily="34" charset="0"/>
                <a:sym typeface="Arial" panose="020B0604020202020204" pitchFamily="34" charset="0"/>
              </a:endParaRPr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62C7ECD2-6C4A-40F8-9074-9442C9BA2CCD}"/>
              </a:ext>
            </a:extLst>
          </p:cNvPr>
          <p:cNvSpPr txBox="1"/>
          <p:nvPr/>
        </p:nvSpPr>
        <p:spPr>
          <a:xfrm>
            <a:off x="1832846" y="2372509"/>
            <a:ext cx="5479896" cy="9234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 defTabSz="685891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5401" spc="225" dirty="0">
                <a:gradFill>
                  <a:gsLst>
                    <a:gs pos="0">
                      <a:srgbClr val="0070C0"/>
                    </a:gs>
                    <a:gs pos="100000">
                      <a:srgbClr val="002060"/>
                    </a:gs>
                  </a:gsLst>
                  <a:lin ang="8100000" scaled="0"/>
                </a:gra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需求规定</a:t>
            </a:r>
          </a:p>
        </p:txBody>
      </p:sp>
      <p:sp>
        <p:nvSpPr>
          <p:cNvPr id="15" name="等腰三角形 14">
            <a:extLst>
              <a:ext uri="{FF2B5EF4-FFF2-40B4-BE49-F238E27FC236}">
                <a16:creationId xmlns:a16="http://schemas.microsoft.com/office/drawing/2014/main" id="{B52840F5-623C-4F30-8DEC-0336F36F4D93}"/>
              </a:ext>
            </a:extLst>
          </p:cNvPr>
          <p:cNvSpPr/>
          <p:nvPr/>
        </p:nvSpPr>
        <p:spPr>
          <a:xfrm flipV="1">
            <a:off x="4451329" y="4205205"/>
            <a:ext cx="242930" cy="209422"/>
          </a:xfrm>
          <a:prstGeom prst="triangle">
            <a:avLst/>
          </a:prstGeom>
          <a:solidFill>
            <a:srgbClr val="004289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685891" fontAlgn="auto">
              <a:spcBef>
                <a:spcPts val="0"/>
              </a:spcBef>
              <a:spcAft>
                <a:spcPts val="0"/>
              </a:spcAft>
            </a:pPr>
            <a:endParaRPr kumimoji="1" lang="zh-CN" altLang="en-US" sz="1350" b="0">
              <a:solidFill>
                <a:prstClr val="white"/>
              </a:solidFill>
              <a:latin typeface="Arial" panose="020B0604020202020204" pitchFamily="34" charset="0"/>
              <a:ea typeface="思源黑体 CN Regular" panose="020B0500000000000000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62D7002-9DF4-4F41-9E1E-F30EB926F8EE}"/>
              </a:ext>
            </a:extLst>
          </p:cNvPr>
          <p:cNvGrpSpPr/>
          <p:nvPr/>
        </p:nvGrpSpPr>
        <p:grpSpPr>
          <a:xfrm>
            <a:off x="-691957" y="2668527"/>
            <a:ext cx="3926992" cy="2963052"/>
            <a:chOff x="-922449" y="3556955"/>
            <a:chExt cx="5235080" cy="3950050"/>
          </a:xfrm>
        </p:grpSpPr>
        <p:sp>
          <p:nvSpPr>
            <p:cNvPr id="20" name="等腰三角形 19">
              <a:extLst>
                <a:ext uri="{FF2B5EF4-FFF2-40B4-BE49-F238E27FC236}">
                  <a16:creationId xmlns:a16="http://schemas.microsoft.com/office/drawing/2014/main" id="{E056B23D-6E8B-4584-BE6A-DF3DE94AC8D4}"/>
                </a:ext>
              </a:extLst>
            </p:cNvPr>
            <p:cNvSpPr/>
            <p:nvPr/>
          </p:nvSpPr>
          <p:spPr>
            <a:xfrm rot="16200000" flipV="1">
              <a:off x="-132142" y="3978378"/>
              <a:ext cx="3156857" cy="3812611"/>
            </a:xfrm>
            <a:prstGeom prst="triangle">
              <a:avLst>
                <a:gd name="adj" fmla="val 0"/>
              </a:avLst>
            </a:prstGeom>
            <a:solidFill>
              <a:schemeClr val="bg2"/>
            </a:solidFill>
            <a:ln w="19050"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1350" b="0">
                <a:solidFill>
                  <a:prstClr val="white"/>
                </a:solidFill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E3FAAD23-81A1-4AF0-A3BB-78F14CBF5AB2}"/>
                </a:ext>
              </a:extLst>
            </p:cNvPr>
            <p:cNvSpPr/>
            <p:nvPr/>
          </p:nvSpPr>
          <p:spPr>
            <a:xfrm rot="16200000" flipV="1">
              <a:off x="20215" y="4562498"/>
              <a:ext cx="2480761" cy="2996074"/>
            </a:xfrm>
            <a:prstGeom prst="triangle">
              <a:avLst>
                <a:gd name="adj" fmla="val 0"/>
              </a:avLst>
            </a:prstGeom>
            <a:gradFill>
              <a:gsLst>
                <a:gs pos="0">
                  <a:srgbClr val="0070C0"/>
                </a:gs>
                <a:gs pos="100000">
                  <a:srgbClr val="002060"/>
                </a:gs>
              </a:gsLst>
              <a:lin ang="2700000" scaled="1"/>
            </a:gradFill>
            <a:ln>
              <a:noFill/>
            </a:ln>
            <a:effectLst>
              <a:outerShdw blurRad="762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defTabSz="685891" fontAlgn="auto">
                <a:spcBef>
                  <a:spcPts val="0"/>
                </a:spcBef>
                <a:spcAft>
                  <a:spcPts val="0"/>
                </a:spcAft>
              </a:pPr>
              <a:endParaRPr kumimoji="1" lang="zh-CN" altLang="en-US" sz="1350" b="0">
                <a:solidFill>
                  <a:prstClr val="white"/>
                </a:solidFill>
                <a:latin typeface="Arial" panose="020B0604020202020204" pitchFamily="34" charset="0"/>
                <a:ea typeface="思源黑体 CN Regular" panose="020B0500000000000000" pitchFamily="34" charset="-122"/>
              </a:endParaRPr>
            </a:p>
          </p:txBody>
        </p: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8334601E-CB72-4E90-8C85-4887F9D8D71D}"/>
                </a:ext>
              </a:extLst>
            </p:cNvPr>
            <p:cNvCxnSpPr/>
            <p:nvPr/>
          </p:nvCxnSpPr>
          <p:spPr>
            <a:xfrm>
              <a:off x="-922449" y="3556955"/>
              <a:ext cx="3105150" cy="26098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F67D4744-AC0D-4777-9FBE-AF3CE606C308}"/>
                </a:ext>
              </a:extLst>
            </p:cNvPr>
            <p:cNvCxnSpPr/>
            <p:nvPr/>
          </p:nvCxnSpPr>
          <p:spPr>
            <a:xfrm>
              <a:off x="1207481" y="4897155"/>
              <a:ext cx="3105150" cy="2609850"/>
            </a:xfrm>
            <a:prstGeom prst="line">
              <a:avLst/>
            </a:prstGeom>
            <a:ln w="190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27" name="直接连接符 26">
            <a:extLst>
              <a:ext uri="{FF2B5EF4-FFF2-40B4-BE49-F238E27FC236}">
                <a16:creationId xmlns:a16="http://schemas.microsoft.com/office/drawing/2014/main" id="{57F038D4-B2E0-490C-95F0-BBBDEF1CA733}"/>
              </a:ext>
            </a:extLst>
          </p:cNvPr>
          <p:cNvCxnSpPr/>
          <p:nvPr/>
        </p:nvCxnSpPr>
        <p:spPr>
          <a:xfrm>
            <a:off x="1981544" y="3230599"/>
            <a:ext cx="5182500" cy="0"/>
          </a:xfrm>
          <a:prstGeom prst="line">
            <a:avLst/>
          </a:prstGeom>
          <a:ln w="19050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10685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组合 3"/>
          <p:cNvGrpSpPr>
            <a:grpSpLocks/>
          </p:cNvGrpSpPr>
          <p:nvPr/>
        </p:nvGrpSpPr>
        <p:grpSpPr bwMode="auto">
          <a:xfrm>
            <a:off x="471570" y="198500"/>
            <a:ext cx="3453412" cy="543093"/>
            <a:chOff x="0" y="0"/>
            <a:chExt cx="3452079" cy="542182"/>
          </a:xfrm>
        </p:grpSpPr>
        <p:grpSp>
          <p:nvGrpSpPr>
            <p:cNvPr id="27651" name="组合 2"/>
            <p:cNvGrpSpPr>
              <a:grpSpLocks/>
            </p:cNvGrpSpPr>
            <p:nvPr/>
          </p:nvGrpSpPr>
          <p:grpSpPr bwMode="auto">
            <a:xfrm>
              <a:off x="0" y="0"/>
              <a:ext cx="3452079" cy="542182"/>
              <a:chOff x="0" y="0"/>
              <a:chExt cx="3452079" cy="542182"/>
            </a:xfrm>
          </p:grpSpPr>
          <p:sp>
            <p:nvSpPr>
              <p:cNvPr id="27652" name="圆角矩形 1"/>
              <p:cNvSpPr>
                <a:spLocks noChangeArrowheads="1"/>
              </p:cNvSpPr>
              <p:nvPr/>
            </p:nvSpPr>
            <p:spPr bwMode="auto">
              <a:xfrm>
                <a:off x="507788" y="89263"/>
                <a:ext cx="2872283" cy="411403"/>
              </a:xfrm>
              <a:prstGeom prst="roundRect">
                <a:avLst>
                  <a:gd name="adj" fmla="val 16667"/>
                </a:avLst>
              </a:prstGeom>
              <a:solidFill>
                <a:schemeClr val="accent1"/>
              </a:solidFill>
              <a:ln>
                <a:noFill/>
              </a:ln>
              <a:effectLst>
                <a:outerShdw dist="38100" dir="2700000" algn="ctr" rotWithShape="0">
                  <a:srgbClr val="000000">
                    <a:alpha val="39000"/>
                  </a:srgb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anchor="ctr"/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algn="ctr" eaLnBrk="1" hangingPunct="1"/>
                <a:endParaRPr lang="zh-CN" altLang="en-US">
                  <a:solidFill>
                    <a:srgbClr val="FFFFFF"/>
                  </a:solidFill>
                </a:endParaRPr>
              </a:p>
            </p:txBody>
          </p:sp>
          <p:sp>
            <p:nvSpPr>
              <p:cNvPr id="27653" name="TextBox 29"/>
              <p:cNvSpPr txBox="1">
                <a:spLocks noChangeArrowheads="1"/>
              </p:cNvSpPr>
              <p:nvPr/>
            </p:nvSpPr>
            <p:spPr bwMode="auto">
              <a:xfrm>
                <a:off x="716816" y="130779"/>
                <a:ext cx="2735263" cy="33855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itchFamily="34" charset="0"/>
                  <a:defRPr>
                    <a:solidFill>
                      <a:schemeClr val="tx1"/>
                    </a:solidFill>
                    <a:latin typeface="Calibri" pitchFamily="34" charset="0"/>
                    <a:ea typeface="宋体" pitchFamily="2" charset="-122"/>
                  </a:defRPr>
                </a:lvl9pPr>
              </a:lstStyle>
              <a:p>
                <a:pPr eaLnBrk="1" hangingPunct="1"/>
                <a:r>
                  <a:rPr lang="zh-CN" altLang="en-US" sz="1600" dirty="0">
                    <a:solidFill>
                      <a:schemeClr val="bg1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微软雅黑" pitchFamily="34" charset="-122"/>
                    <a:ea typeface="微软雅黑" pitchFamily="34" charset="-122"/>
                  </a:rPr>
                  <a:t>功能</a:t>
                </a:r>
              </a:p>
            </p:txBody>
          </p:sp>
          <p:grpSp>
            <p:nvGrpSpPr>
              <p:cNvPr id="27654" name="组合 42"/>
              <p:cNvGrpSpPr>
                <a:grpSpLocks/>
              </p:cNvGrpSpPr>
              <p:nvPr/>
            </p:nvGrpSpPr>
            <p:grpSpPr bwMode="auto">
              <a:xfrm>
                <a:off x="0" y="0"/>
                <a:ext cx="571760" cy="542182"/>
                <a:chOff x="0" y="0"/>
                <a:chExt cx="713451" cy="676543"/>
              </a:xfrm>
            </p:grpSpPr>
            <p:grpSp>
              <p:nvGrpSpPr>
                <p:cNvPr id="27655" name="组合 44"/>
                <p:cNvGrpSpPr>
                  <a:grpSpLocks/>
                </p:cNvGrpSpPr>
                <p:nvPr/>
              </p:nvGrpSpPr>
              <p:grpSpPr bwMode="auto">
                <a:xfrm>
                  <a:off x="0" y="0"/>
                  <a:ext cx="576064" cy="676543"/>
                  <a:chOff x="0" y="0"/>
                  <a:chExt cx="576064" cy="676543"/>
                </a:xfrm>
              </p:grpSpPr>
              <p:sp>
                <p:nvSpPr>
                  <p:cNvPr id="27656" name="圆角矩形 48"/>
                  <p:cNvSpPr>
                    <a:spLocks noChangeArrowheads="1"/>
                  </p:cNvSpPr>
                  <p:nvPr/>
                </p:nvSpPr>
                <p:spPr bwMode="auto">
                  <a:xfrm>
                    <a:off x="0" y="0"/>
                    <a:ext cx="576064" cy="676543"/>
                  </a:xfrm>
                  <a:prstGeom prst="roundRect">
                    <a:avLst>
                      <a:gd name="adj" fmla="val 16667"/>
                    </a:avLst>
                  </a:prstGeom>
                  <a:solidFill>
                    <a:schemeClr val="accent1"/>
                  </a:solidFill>
                  <a:ln>
                    <a:noFill/>
                  </a:ln>
                  <a:effectLst>
                    <a:outerShdw dist="38100" dir="2700000" algn="ctr" rotWithShape="0">
                      <a:srgbClr val="000000">
                        <a:alpha val="39000"/>
                      </a:srgbClr>
                    </a:outerShdw>
                  </a:effectLst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>
                    <a:lvl1pPr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1pPr>
                    <a:lvl2pPr marL="742950" indent="-28575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2pPr>
                    <a:lvl3pPr marL="11430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3pPr>
                    <a:lvl4pPr marL="16002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4pPr>
                    <a:lvl5pPr marL="2057400" indent="-228600" eaLnBrk="0" hangingPunct="0"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5pPr>
                    <a:lvl6pPr marL="25146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6pPr>
                    <a:lvl7pPr marL="29718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7pPr>
                    <a:lvl8pPr marL="34290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8pPr>
                    <a:lvl9pPr marL="3886200" indent="-228600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buFont typeface="Arial" pitchFamily="34" charset="0"/>
                      <a:defRPr>
                        <a:solidFill>
                          <a:schemeClr val="tx1"/>
                        </a:solidFill>
                        <a:latin typeface="Calibri" pitchFamily="34" charset="0"/>
                        <a:ea typeface="宋体" pitchFamily="2" charset="-122"/>
                      </a:defRPr>
                    </a:lvl9pPr>
                  </a:lstStyle>
                  <a:p>
                    <a:pPr algn="ctr" eaLnBrk="1" hangingPunct="1"/>
                    <a:endParaRPr lang="zh-CN" altLang="en-US">
                      <a:solidFill>
                        <a:srgbClr val="FFFFFF"/>
                      </a:solidFill>
                    </a:endParaRPr>
                  </a:p>
                </p:txBody>
              </p:sp>
              <p:sp>
                <p:nvSpPr>
                  <p:cNvPr id="27657" name="圆角矩形 10"/>
                  <p:cNvSpPr>
                    <a:spLocks/>
                  </p:cNvSpPr>
                  <p:nvPr/>
                </p:nvSpPr>
                <p:spPr bwMode="auto">
                  <a:xfrm>
                    <a:off x="13321" y="9524"/>
                    <a:ext cx="540517" cy="667019"/>
                  </a:xfrm>
                  <a:custGeom>
                    <a:avLst/>
                    <a:gdLst>
                      <a:gd name="T0" fmla="*/ 96013 w 567277"/>
                      <a:gd name="T1" fmla="*/ 0 h 849176"/>
                      <a:gd name="T2" fmla="*/ 480051 w 567277"/>
                      <a:gd name="T3" fmla="*/ 0 h 849176"/>
                      <a:gd name="T4" fmla="*/ 567277 w 567277"/>
                      <a:gd name="T5" fmla="*/ 56798 h 849176"/>
                      <a:gd name="T6" fmla="*/ 1834 w 567277"/>
                      <a:gd name="T7" fmla="*/ 849176 h 849176"/>
                      <a:gd name="T8" fmla="*/ 0 w 567277"/>
                      <a:gd name="T9" fmla="*/ 840091 h 849176"/>
                      <a:gd name="T10" fmla="*/ 0 w 567277"/>
                      <a:gd name="T11" fmla="*/ 96013 h 849176"/>
                      <a:gd name="T12" fmla="*/ 96013 w 567277"/>
                      <a:gd name="T13" fmla="*/ 0 h 849176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  <a:cxn ang="0">
                        <a:pos x="T8" y="T9"/>
                      </a:cxn>
                      <a:cxn ang="0">
                        <a:pos x="T10" y="T11"/>
                      </a:cxn>
                      <a:cxn ang="0">
                        <a:pos x="T12" y="T13"/>
                      </a:cxn>
                    </a:cxnLst>
                    <a:rect l="0" t="0" r="r" b="b"/>
                    <a:pathLst>
                      <a:path w="567277" h="849176">
                        <a:moveTo>
                          <a:pt x="96013" y="0"/>
                        </a:moveTo>
                        <a:lnTo>
                          <a:pt x="480051" y="0"/>
                        </a:lnTo>
                        <a:cubicBezTo>
                          <a:pt x="519045" y="0"/>
                          <a:pt x="552609" y="23245"/>
                          <a:pt x="567277" y="56798"/>
                        </a:cubicBezTo>
                        <a:cubicBezTo>
                          <a:pt x="244152" y="189919"/>
                          <a:pt x="14842" y="493018"/>
                          <a:pt x="1834" y="849176"/>
                        </a:cubicBezTo>
                        <a:cubicBezTo>
                          <a:pt x="148" y="846275"/>
                          <a:pt x="0" y="843200"/>
                          <a:pt x="0" y="840091"/>
                        </a:cubicBezTo>
                        <a:lnTo>
                          <a:pt x="0" y="96013"/>
                        </a:lnTo>
                        <a:cubicBezTo>
                          <a:pt x="0" y="42986"/>
                          <a:pt x="42986" y="0"/>
                          <a:pt x="96013" y="0"/>
                        </a:cubicBezTo>
                        <a:close/>
                      </a:path>
                    </a:pathLst>
                  </a:custGeom>
                  <a:gradFill rotWithShape="0">
                    <a:gsLst>
                      <a:gs pos="0">
                        <a:schemeClr val="bg1">
                          <a:alpha val="34999"/>
                        </a:schemeClr>
                      </a:gs>
                      <a:gs pos="100000">
                        <a:schemeClr val="tx2"/>
                      </a:gs>
                    </a:gsLst>
                    <a:lin ang="1200000"/>
                  </a:gra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anchor="ctr"/>
                  <a:lstStyle/>
                  <a:p>
                    <a:endParaRPr lang="zh-CN" altLang="en-US"/>
                  </a:p>
                </p:txBody>
              </p:sp>
            </p:grpSp>
            <p:pic>
              <p:nvPicPr>
                <p:cNvPr id="27658" name="图片 45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94503" y="184967"/>
                  <a:ext cx="318948" cy="123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  <p:pic>
              <p:nvPicPr>
                <p:cNvPr id="27659" name="图片 46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394503" y="436995"/>
                  <a:ext cx="318948" cy="123230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</p:pic>
          </p:grpSp>
        </p:grpSp>
        <p:pic>
          <p:nvPicPr>
            <p:cNvPr id="27660" name="图片 50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7703" y="114282"/>
              <a:ext cx="321250" cy="321250"/>
            </a:xfrm>
            <a:prstGeom prst="rect">
              <a:avLst/>
            </a:prstGeom>
            <a:noFill/>
            <a:ln>
              <a:noFill/>
            </a:ln>
            <a:effectLst>
              <a:outerShdw dist="12700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40" name="Picture 28" descr="E:\熊猫PPT\00001PNG素材\底边条\分层菱形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/>
        </p:blipFill>
        <p:spPr bwMode="auto">
          <a:xfrm>
            <a:off x="-4837" y="-812877"/>
            <a:ext cx="9150426" cy="1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28" descr="E:\熊猫PPT\00001PNG素材\底边条\分层菱形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88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452" t="56544" b="34700"/>
          <a:stretch/>
        </p:blipFill>
        <p:spPr bwMode="auto">
          <a:xfrm>
            <a:off x="-61363" y="5006479"/>
            <a:ext cx="9315490" cy="10192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9A4D95B3-7C8D-E73F-44A8-F3156ED642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6994" y="743656"/>
            <a:ext cx="6007475" cy="41819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266700" algn="l" defTabSz="914400" eaLnBrk="0" latinLnBrk="0" hangingPunct="0">
              <a:lnSpc>
                <a:spcPct val="150000"/>
              </a:lnSpc>
              <a:buClrTx/>
              <a:buSzTx/>
              <a:buFontTx/>
              <a:buNone/>
              <a:tabLst/>
            </a:pPr>
            <a:r>
              <a:rPr lang="zh-CN" altLang="en-US" sz="1600" b="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现阶段计划有如下功能</a:t>
            </a:r>
            <a:endParaRPr lang="zh-CN" altLang="zh-CN" sz="1600" b="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BD4EDB70-3E70-9EB9-CF3B-23A36B15D04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43684225"/>
              </p:ext>
            </p:extLst>
          </p:nvPr>
        </p:nvGraphicFramePr>
        <p:xfrm>
          <a:off x="471570" y="1149162"/>
          <a:ext cx="8368426" cy="3801870"/>
        </p:xfrm>
        <a:graphic>
          <a:graphicData uri="http://schemas.openxmlformats.org/drawingml/2006/table">
            <a:tbl>
              <a:tblPr/>
              <a:tblGrid>
                <a:gridCol w="2788820">
                  <a:extLst>
                    <a:ext uri="{9D8B030D-6E8A-4147-A177-3AD203B41FA5}">
                      <a16:colId xmlns:a16="http://schemas.microsoft.com/office/drawing/2014/main" val="4095425410"/>
                    </a:ext>
                  </a:extLst>
                </a:gridCol>
                <a:gridCol w="2789803">
                  <a:extLst>
                    <a:ext uri="{9D8B030D-6E8A-4147-A177-3AD203B41FA5}">
                      <a16:colId xmlns:a16="http://schemas.microsoft.com/office/drawing/2014/main" val="610238890"/>
                    </a:ext>
                  </a:extLst>
                </a:gridCol>
                <a:gridCol w="2789803">
                  <a:extLst>
                    <a:ext uri="{9D8B030D-6E8A-4147-A177-3AD203B41FA5}">
                      <a16:colId xmlns:a16="http://schemas.microsoft.com/office/drawing/2014/main" val="1162331565"/>
                    </a:ext>
                  </a:extLst>
                </a:gridCol>
              </a:tblGrid>
              <a:tr h="248336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功能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概述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8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用户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4059104"/>
                  </a:ext>
                </a:extLst>
              </a:tr>
              <a:tr h="485220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发布任务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向数据库中提交任务并上传到服务器上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发布者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2132731"/>
                  </a:ext>
                </a:extLst>
              </a:tr>
              <a:tr h="29610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查询任务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查询自己发布或接受的任务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发布者或跑腿者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16509281"/>
                  </a:ext>
                </a:extLst>
              </a:tr>
              <a:tr h="4320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接受任务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查询未被接受的任务并选择接受用户想选的任务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跑腿者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89749218"/>
                  </a:ext>
                </a:extLst>
              </a:tr>
              <a:tr h="47660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删除任务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在数据库上删除自己发布的任务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发布者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23036379"/>
                  </a:ext>
                </a:extLst>
              </a:tr>
              <a:tr h="29610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修改任务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修改任务信息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发布者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54020410"/>
                  </a:ext>
                </a:extLst>
              </a:tr>
              <a:tr h="432034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聊天沟通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发布者与跑腿者或陌生人之间可进行聊天沟通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所有用户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45276041"/>
                  </a:ext>
                </a:extLst>
              </a:tr>
              <a:tr h="623688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申诉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发布者对跑腿者任务完成情况不满或者物品遭到损坏，可申诉。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发布者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76446485"/>
                  </a:ext>
                </a:extLst>
              </a:tr>
              <a:tr h="296101"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评价任务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评价任务完成情况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zh-CN" altLang="en-US" sz="1100" kern="100" dirty="0">
                          <a:effectLst/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发布者</a:t>
                      </a:r>
                    </a:p>
                  </a:txBody>
                  <a:tcPr marL="49899" marR="49899" marT="33266" marB="33266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571911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28628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276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PowerPoint Template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主管人员">
  <a:themeElements>
    <a:clrScheme name="1111">
      <a:dk1>
        <a:sysClr val="windowText" lastClr="000000"/>
      </a:dk1>
      <a:lt1>
        <a:sysClr val="window" lastClr="FFFFFF"/>
      </a:lt1>
      <a:dk2>
        <a:srgbClr val="2F5897"/>
      </a:dk2>
      <a:lt2>
        <a:srgbClr val="E4E9EF"/>
      </a:lt2>
      <a:accent1>
        <a:srgbClr val="172B4B"/>
      </a:accent1>
      <a:accent2>
        <a:srgbClr val="FFC000"/>
      </a:accent2>
      <a:accent3>
        <a:srgbClr val="7F7F7F"/>
      </a:accent3>
      <a:accent4>
        <a:srgbClr val="FFFFFF"/>
      </a:accent4>
      <a:accent5>
        <a:srgbClr val="FFFFFF"/>
      </a:accent5>
      <a:accent6>
        <a:srgbClr val="FFFFFF"/>
      </a:accent6>
      <a:hlink>
        <a:srgbClr val="FFFFFF"/>
      </a:hlink>
      <a:folHlink>
        <a:srgbClr val="B2B2B2"/>
      </a:folHlink>
    </a:clrScheme>
    <a:fontScheme name="主管人员">
      <a:majorFont>
        <a:latin typeface="Century Gothic"/>
        <a:ea typeface=""/>
        <a:cs typeface=""/>
        <a:font script="Jpan" typeface="HGｺﾞｼｯｸM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Palatino Linotype"/>
        <a:ea typeface=""/>
        <a:cs typeface=""/>
        <a:font script="Jpan" typeface="HGS明朝E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主管人员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  <a:ln w="50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50000">
              <a:schemeClr val="phClr">
                <a:tint val="80000"/>
                <a:satMod val="250000"/>
              </a:schemeClr>
            </a:gs>
            <a:gs pos="76000">
              <a:schemeClr val="phClr">
                <a:tint val="90000"/>
                <a:shade val="90000"/>
                <a:satMod val="200000"/>
              </a:schemeClr>
            </a:gs>
            <a:gs pos="92000">
              <a:schemeClr val="phClr">
                <a:tint val="90000"/>
                <a:shade val="70000"/>
                <a:satMod val="250000"/>
              </a:schemeClr>
            </a:gs>
          </a:gsLst>
          <a:path path="circle">
            <a:fillToRect l="50000" t="50000" r="50000" b="50000"/>
          </a:path>
        </a:gradFill>
        <a:blipFill>
          <a:blip xmlns:r="http://schemas.openxmlformats.org/officeDocument/2006/relationships" r:embed="rId1">
            <a:duotone>
              <a:schemeClr val="phClr">
                <a:tint val="95000"/>
              </a:schemeClr>
              <a:schemeClr val="phClr">
                <a:shade val="9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gradFill>
          <a:gsLst>
            <a:gs pos="0">
              <a:srgbClr val="0070C0"/>
            </a:gs>
            <a:gs pos="100000">
              <a:srgbClr val="004289"/>
            </a:gs>
          </a:gsLst>
          <a:lin ang="2700000" scaled="0"/>
        </a:gradFill>
        <a:ln>
          <a:noFill/>
        </a:ln>
      </a:spPr>
      <a:bodyPr lIns="0" tIns="0" rIns="0" bIns="0" anchor="ctr"/>
      <a:lstStyle>
        <a:defPPr algn="ctr">
          <a:defRPr sz="2000" b="1" dirty="0">
            <a:solidFill>
              <a:srgbClr val="FFFFFF"/>
            </a:solidFill>
            <a:latin typeface="思源宋体 CN Medium" panose="02020500000000000000" pitchFamily="18" charset="-122"/>
            <a:ea typeface="思源宋体 CN Medium" panose="02020500000000000000" pitchFamily="18" charset="-122"/>
          </a:defRPr>
        </a:defPPr>
      </a:lst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9494</TotalTime>
  <Words>761</Words>
  <Application>Microsoft Office PowerPoint</Application>
  <PresentationFormat>自定义</PresentationFormat>
  <Paragraphs>139</Paragraphs>
  <Slides>17</Slides>
  <Notes>13</Notes>
  <HiddenSlides>0</HiddenSlides>
  <MMClips>2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17</vt:i4>
      </vt:variant>
    </vt:vector>
  </HeadingPairs>
  <TitlesOfParts>
    <vt:vector size="29" baseType="lpstr">
      <vt:lpstr>Arial</vt:lpstr>
      <vt:lpstr>Palatino Linotype</vt:lpstr>
      <vt:lpstr>Impact</vt:lpstr>
      <vt:lpstr>等线 Light</vt:lpstr>
      <vt:lpstr>Century Gothic</vt:lpstr>
      <vt:lpstr>Calibri</vt:lpstr>
      <vt:lpstr>思源宋体 CN Heavy</vt:lpstr>
      <vt:lpstr>微软雅黑</vt:lpstr>
      <vt:lpstr>Courier New</vt:lpstr>
      <vt:lpstr>等线</vt:lpstr>
      <vt:lpstr>主管人员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大侠素材铺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999</dc:creator>
  <cp:lastModifiedBy>a 1</cp:lastModifiedBy>
  <cp:revision>961</cp:revision>
  <dcterms:created xsi:type="dcterms:W3CDTF">2004-08-26T06:30:40Z</dcterms:created>
  <dcterms:modified xsi:type="dcterms:W3CDTF">2022-10-30T13:37:46Z</dcterms:modified>
</cp:coreProperties>
</file>